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57" r:id="rId3"/>
    <p:sldId id="260" r:id="rId4"/>
    <p:sldId id="261" r:id="rId5"/>
    <p:sldId id="262" r:id="rId6"/>
    <p:sldId id="259" r:id="rId7"/>
    <p:sldId id="263" r:id="rId8"/>
    <p:sldId id="265" r:id="rId9"/>
    <p:sldId id="266" r:id="rId10"/>
    <p:sldId id="267" r:id="rId11"/>
    <p:sldId id="270" r:id="rId12"/>
    <p:sldId id="268" r:id="rId13"/>
    <p:sldId id="269" r:id="rId14"/>
    <p:sldId id="272" r:id="rId15"/>
    <p:sldId id="271" r:id="rId16"/>
    <p:sldId id="273" r:id="rId17"/>
    <p:sldId id="274" r:id="rId18"/>
    <p:sldId id="264" r:id="rId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Lucida Grande"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Lucida Grande"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Lucida Grande"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Lucida Grande"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Lucida Grande" charset="0"/>
        <a:ea typeface="ヒラギノ角ゴ Pro W3" charset="-128"/>
        <a:cs typeface="+mn-cs"/>
      </a:defRPr>
    </a:lvl5pPr>
    <a:lvl6pPr marL="2286000" algn="l" defTabSz="914400" rtl="0" eaLnBrk="1" latinLnBrk="0" hangingPunct="1">
      <a:defRPr kern="1200">
        <a:solidFill>
          <a:schemeClr val="tx1"/>
        </a:solidFill>
        <a:latin typeface="Lucida Grande" charset="0"/>
        <a:ea typeface="ヒラギノ角ゴ Pro W3" charset="-128"/>
        <a:cs typeface="+mn-cs"/>
      </a:defRPr>
    </a:lvl6pPr>
    <a:lvl7pPr marL="2743200" algn="l" defTabSz="914400" rtl="0" eaLnBrk="1" latinLnBrk="0" hangingPunct="1">
      <a:defRPr kern="1200">
        <a:solidFill>
          <a:schemeClr val="tx1"/>
        </a:solidFill>
        <a:latin typeface="Lucida Grande" charset="0"/>
        <a:ea typeface="ヒラギノ角ゴ Pro W3" charset="-128"/>
        <a:cs typeface="+mn-cs"/>
      </a:defRPr>
    </a:lvl7pPr>
    <a:lvl8pPr marL="3200400" algn="l" defTabSz="914400" rtl="0" eaLnBrk="1" latinLnBrk="0" hangingPunct="1">
      <a:defRPr kern="1200">
        <a:solidFill>
          <a:schemeClr val="tx1"/>
        </a:solidFill>
        <a:latin typeface="Lucida Grande" charset="0"/>
        <a:ea typeface="ヒラギノ角ゴ Pro W3" charset="-128"/>
        <a:cs typeface="+mn-cs"/>
      </a:defRPr>
    </a:lvl8pPr>
    <a:lvl9pPr marL="3657600" algn="l" defTabSz="914400" rtl="0" eaLnBrk="1" latinLnBrk="0" hangingPunct="1">
      <a:defRPr kern="1200">
        <a:solidFill>
          <a:schemeClr val="tx1"/>
        </a:solidFill>
        <a:latin typeface="Lucida Grande"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A3"/>
    <a:srgbClr val="CF0031"/>
    <a:srgbClr val="0041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snapToObjects="1">
      <p:cViewPr varScale="1">
        <p:scale>
          <a:sx n="89" d="100"/>
          <a:sy n="89" d="100"/>
        </p:scale>
        <p:origin x="81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E5FF69-EF0A-4C59-9573-D2D13E068452}"/>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n-US" dirty="0"/>
          </a:p>
        </p:txBody>
      </p:sp>
      <p:sp>
        <p:nvSpPr>
          <p:cNvPr id="3" name="Date Placeholder 2">
            <a:extLst>
              <a:ext uri="{FF2B5EF4-FFF2-40B4-BE49-F238E27FC236}">
                <a16:creationId xmlns:a16="http://schemas.microsoft.com/office/drawing/2014/main" id="{1D732FE0-692A-4DDF-AC5F-A0097A929741}"/>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F5BF303C-27AB-4C85-BB5F-39A0CBFB9ABD}" type="datetime1">
              <a:rPr lang="en-US" altLang="en-US"/>
              <a:pPr/>
              <a:t>8/20/2020</a:t>
            </a:fld>
            <a:endParaRPr lang="en-US" altLang="en-US" dirty="0"/>
          </a:p>
        </p:txBody>
      </p:sp>
      <p:sp>
        <p:nvSpPr>
          <p:cNvPr id="4" name="Footer Placeholder 3">
            <a:extLst>
              <a:ext uri="{FF2B5EF4-FFF2-40B4-BE49-F238E27FC236}">
                <a16:creationId xmlns:a16="http://schemas.microsoft.com/office/drawing/2014/main" id="{57833C2E-8B04-44E7-B39F-D311FB2A55BF}"/>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n-US" dirty="0"/>
          </a:p>
        </p:txBody>
      </p:sp>
      <p:sp>
        <p:nvSpPr>
          <p:cNvPr id="5" name="Slide Number Placeholder 4">
            <a:extLst>
              <a:ext uri="{FF2B5EF4-FFF2-40B4-BE49-F238E27FC236}">
                <a16:creationId xmlns:a16="http://schemas.microsoft.com/office/drawing/2014/main" id="{B5EAFFF0-51F3-433E-BC6F-8562124C608B}"/>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FBBB889-C7C5-4C2F-8AD9-A4F70BD407D5}"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DD6E11-793C-4CA2-86AE-49AE37BF9A5A}"/>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n-US" dirty="0"/>
          </a:p>
        </p:txBody>
      </p:sp>
      <p:sp>
        <p:nvSpPr>
          <p:cNvPr id="3" name="Date Placeholder 2">
            <a:extLst>
              <a:ext uri="{FF2B5EF4-FFF2-40B4-BE49-F238E27FC236}">
                <a16:creationId xmlns:a16="http://schemas.microsoft.com/office/drawing/2014/main" id="{72959135-7CDB-4551-A418-3CECA02B9FE2}"/>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F37045DF-A5B6-4F5E-833D-0BAB3ABA71A1}" type="datetime1">
              <a:rPr lang="en-US" altLang="en-US"/>
              <a:pPr/>
              <a:t>8/20/2020</a:t>
            </a:fld>
            <a:endParaRPr lang="en-US" altLang="en-US" dirty="0"/>
          </a:p>
        </p:txBody>
      </p:sp>
      <p:sp>
        <p:nvSpPr>
          <p:cNvPr id="4" name="Slide Image Placeholder 3">
            <a:extLst>
              <a:ext uri="{FF2B5EF4-FFF2-40B4-BE49-F238E27FC236}">
                <a16:creationId xmlns:a16="http://schemas.microsoft.com/office/drawing/2014/main" id="{6C7496B8-4F0C-4F13-8E1D-0E16B3E8A41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a:extLst>
              <a:ext uri="{FF2B5EF4-FFF2-40B4-BE49-F238E27FC236}">
                <a16:creationId xmlns:a16="http://schemas.microsoft.com/office/drawing/2014/main" id="{CB7C4C28-0AEE-485F-8143-AC31DD8F843E}"/>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85AD5C8-2E84-42B7-8086-38199326C0D3}"/>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n-US" dirty="0"/>
          </a:p>
        </p:txBody>
      </p:sp>
      <p:sp>
        <p:nvSpPr>
          <p:cNvPr id="7" name="Slide Number Placeholder 6">
            <a:extLst>
              <a:ext uri="{FF2B5EF4-FFF2-40B4-BE49-F238E27FC236}">
                <a16:creationId xmlns:a16="http://schemas.microsoft.com/office/drawing/2014/main" id="{3F8299A2-FCC2-4E85-AC61-105FD86D198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40FF012F-C740-4CE1-B3D9-3EA2439443E3}" type="slidenum">
              <a:rPr lang="en-US" altLang="en-US"/>
              <a:pPr/>
              <a:t>‹#›</a:t>
            </a:fld>
            <a:endParaRPr lang="en-US" altLang="en-US" dirty="0"/>
          </a:p>
        </p:txBody>
      </p:sp>
    </p:spTree>
  </p:cSld>
  <p:clrMap bg1="lt1" tx1="dk1" bg2="lt2" tx2="dk2" accent1="accent1" accent2="accent2" accent3="accent3" accent4="accent4" accent5="accent5" accent6="accent6" hlink="hlink" folHlink="folHlink"/>
  <p:hf hdr="0"/>
  <p:notesStyle>
    <a:lvl1pPr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Go to ‘Organization Manager’ on my.scouting.org</a:t>
            </a:r>
          </a:p>
          <a:p>
            <a:pPr marL="228600" indent="-228600">
              <a:buFont typeface="+mj-lt"/>
              <a:buAutoNum type="arabicPeriod"/>
            </a:pPr>
            <a:r>
              <a:rPr lang="en-US" dirty="0"/>
              <a:t>Select the UNIT PIN</a:t>
            </a:r>
          </a:p>
        </p:txBody>
      </p:sp>
      <p:sp>
        <p:nvSpPr>
          <p:cNvPr id="4" name="Date Placeholder 3"/>
          <p:cNvSpPr>
            <a:spLocks noGrp="1"/>
          </p:cNvSpPr>
          <p:nvPr>
            <p:ph type="dt" idx="1"/>
          </p:nvPr>
        </p:nvSpPr>
        <p:spPr/>
        <p:txBody>
          <a:bodyPr/>
          <a:lstStyle/>
          <a:p>
            <a:fld id="{F37045DF-A5B6-4F5E-833D-0BAB3ABA71A1}" type="datetime1">
              <a:rPr lang="en-US" altLang="en-US" smtClean="0"/>
              <a:pPr/>
              <a:t>8/20/2020</a:t>
            </a:fld>
            <a:endParaRPr lang="en-US" alt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fld id="{40FF012F-C740-4CE1-B3D9-3EA2439443E3}" type="slidenum">
              <a:rPr lang="en-US" altLang="en-US" smtClean="0"/>
              <a:pPr/>
              <a:t>6</a:t>
            </a:fld>
            <a:endParaRPr lang="en-US" altLang="en-US" dirty="0"/>
          </a:p>
        </p:txBody>
      </p:sp>
    </p:spTree>
    <p:extLst>
      <p:ext uri="{BB962C8B-B14F-4D97-AF65-F5344CB8AC3E}">
        <p14:creationId xmlns:p14="http://schemas.microsoft.com/office/powerpoint/2010/main" val="238930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Make sure that ‘Appear on BeAScout’ is checked off</a:t>
            </a:r>
          </a:p>
          <a:p>
            <a:pPr marL="228600" indent="-228600">
              <a:buFont typeface="+mj-lt"/>
              <a:buAutoNum type="arabicPeriod"/>
            </a:pPr>
            <a:r>
              <a:rPr lang="en-US" dirty="0"/>
              <a:t>Make sure that ‘Allow People to Apply Online’ is checked off.</a:t>
            </a:r>
          </a:p>
        </p:txBody>
      </p:sp>
      <p:sp>
        <p:nvSpPr>
          <p:cNvPr id="4" name="Date Placeholder 3"/>
          <p:cNvSpPr>
            <a:spLocks noGrp="1"/>
          </p:cNvSpPr>
          <p:nvPr>
            <p:ph type="dt" idx="1"/>
          </p:nvPr>
        </p:nvSpPr>
        <p:spPr/>
        <p:txBody>
          <a:bodyPr/>
          <a:lstStyle/>
          <a:p>
            <a:fld id="{F37045DF-A5B6-4F5E-833D-0BAB3ABA71A1}" type="datetime1">
              <a:rPr lang="en-US" altLang="en-US" smtClean="0"/>
              <a:pPr/>
              <a:t>8/20/2020</a:t>
            </a:fld>
            <a:endParaRPr lang="en-US" alt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fld id="{40FF012F-C740-4CE1-B3D9-3EA2439443E3}" type="slidenum">
              <a:rPr lang="en-US" altLang="en-US" smtClean="0"/>
              <a:pPr/>
              <a:t>7</a:t>
            </a:fld>
            <a:endParaRPr lang="en-US" altLang="en-US" dirty="0"/>
          </a:p>
        </p:txBody>
      </p:sp>
    </p:spTree>
    <p:extLst>
      <p:ext uri="{BB962C8B-B14F-4D97-AF65-F5344CB8AC3E}">
        <p14:creationId xmlns:p14="http://schemas.microsoft.com/office/powerpoint/2010/main" val="3638579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1" dirty="0"/>
              <a:t>This will allow them to join the BSA through the website, but they will only be able to pay for BSA dues and Boys’ Life. You will still need to collect any unit dues.</a:t>
            </a:r>
          </a:p>
          <a:p>
            <a:endParaRPr lang="en-US" dirty="0"/>
          </a:p>
        </p:txBody>
      </p:sp>
      <p:sp>
        <p:nvSpPr>
          <p:cNvPr id="4" name="Date Placeholder 3"/>
          <p:cNvSpPr>
            <a:spLocks noGrp="1"/>
          </p:cNvSpPr>
          <p:nvPr>
            <p:ph type="dt" idx="1"/>
          </p:nvPr>
        </p:nvSpPr>
        <p:spPr/>
        <p:txBody>
          <a:bodyPr/>
          <a:lstStyle/>
          <a:p>
            <a:fld id="{F37045DF-A5B6-4F5E-833D-0BAB3ABA71A1}" type="datetime1">
              <a:rPr lang="en-US" altLang="en-US" smtClean="0"/>
              <a:pPr/>
              <a:t>8/20/2020</a:t>
            </a:fld>
            <a:endParaRPr lang="en-US" alt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fld id="{40FF012F-C740-4CE1-B3D9-3EA2439443E3}" type="slidenum">
              <a:rPr lang="en-US" altLang="en-US" smtClean="0"/>
              <a:pPr/>
              <a:t>8</a:t>
            </a:fld>
            <a:endParaRPr lang="en-US" altLang="en-US" dirty="0"/>
          </a:p>
        </p:txBody>
      </p:sp>
    </p:spTree>
    <p:extLst>
      <p:ext uri="{BB962C8B-B14F-4D97-AF65-F5344CB8AC3E}">
        <p14:creationId xmlns:p14="http://schemas.microsoft.com/office/powerpoint/2010/main" val="936368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can click the APPLY NOW button and start the process.</a:t>
            </a:r>
          </a:p>
        </p:txBody>
      </p:sp>
      <p:sp>
        <p:nvSpPr>
          <p:cNvPr id="4" name="Date Placeholder 3"/>
          <p:cNvSpPr>
            <a:spLocks noGrp="1"/>
          </p:cNvSpPr>
          <p:nvPr>
            <p:ph type="dt" idx="1"/>
          </p:nvPr>
        </p:nvSpPr>
        <p:spPr/>
        <p:txBody>
          <a:bodyPr/>
          <a:lstStyle/>
          <a:p>
            <a:fld id="{F37045DF-A5B6-4F5E-833D-0BAB3ABA71A1}" type="datetime1">
              <a:rPr lang="en-US" altLang="en-US" smtClean="0"/>
              <a:pPr/>
              <a:t>8/20/2020</a:t>
            </a:fld>
            <a:endParaRPr lang="en-US" alt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fld id="{40FF012F-C740-4CE1-B3D9-3EA2439443E3}" type="slidenum">
              <a:rPr lang="en-US" altLang="en-US" smtClean="0"/>
              <a:pPr/>
              <a:t>10</a:t>
            </a:fld>
            <a:endParaRPr lang="en-US" altLang="en-US" dirty="0"/>
          </a:p>
        </p:txBody>
      </p:sp>
    </p:spTree>
    <p:extLst>
      <p:ext uri="{BB962C8B-B14F-4D97-AF65-F5344CB8AC3E}">
        <p14:creationId xmlns:p14="http://schemas.microsoft.com/office/powerpoint/2010/main" val="2516740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Made using FLOWCODE</a:t>
            </a:r>
          </a:p>
          <a:p>
            <a:pPr marL="171450" indent="-171450">
              <a:buFont typeface="Arial" panose="020B0604020202020204" pitchFamily="34" charset="0"/>
              <a:buChar char="•"/>
            </a:pPr>
            <a:r>
              <a:rPr lang="en-US" dirty="0"/>
              <a:t>Free</a:t>
            </a:r>
          </a:p>
          <a:p>
            <a:pPr marL="171450" indent="-171450">
              <a:buFont typeface="Arial" panose="020B0604020202020204" pitchFamily="34" charset="0"/>
              <a:buChar char="•"/>
            </a:pPr>
            <a:r>
              <a:rPr lang="en-US" dirty="0"/>
              <a:t>I went to BEASCOUT.ORG and entered my zip code</a:t>
            </a:r>
          </a:p>
          <a:p>
            <a:pPr marL="171450" indent="-171450">
              <a:buFont typeface="Arial" panose="020B0604020202020204" pitchFamily="34" charset="0"/>
              <a:buChar char="•"/>
            </a:pPr>
            <a:r>
              <a:rPr lang="en-US" dirty="0"/>
              <a:t>I saved the web address and used it while making the flowcode</a:t>
            </a:r>
          </a:p>
        </p:txBody>
      </p:sp>
      <p:sp>
        <p:nvSpPr>
          <p:cNvPr id="4" name="Date Placeholder 3"/>
          <p:cNvSpPr>
            <a:spLocks noGrp="1"/>
          </p:cNvSpPr>
          <p:nvPr>
            <p:ph type="dt" idx="1"/>
          </p:nvPr>
        </p:nvSpPr>
        <p:spPr/>
        <p:txBody>
          <a:bodyPr/>
          <a:lstStyle/>
          <a:p>
            <a:fld id="{F37045DF-A5B6-4F5E-833D-0BAB3ABA71A1}" type="datetime1">
              <a:rPr lang="en-US" altLang="en-US" smtClean="0"/>
              <a:pPr/>
              <a:t>8/20/2020</a:t>
            </a:fld>
            <a:endParaRPr lang="en-US" alt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fld id="{40FF012F-C740-4CE1-B3D9-3EA2439443E3}" type="slidenum">
              <a:rPr lang="en-US" altLang="en-US" smtClean="0"/>
              <a:pPr/>
              <a:t>11</a:t>
            </a:fld>
            <a:endParaRPr lang="en-US" altLang="en-US" dirty="0"/>
          </a:p>
        </p:txBody>
      </p:sp>
    </p:spTree>
    <p:extLst>
      <p:ext uri="{BB962C8B-B14F-4D97-AF65-F5344CB8AC3E}">
        <p14:creationId xmlns:p14="http://schemas.microsoft.com/office/powerpoint/2010/main" val="4138324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Find a good location where people can spread out</a:t>
            </a:r>
          </a:p>
          <a:p>
            <a:pPr marL="171450" indent="-171450">
              <a:buFont typeface="Arial" panose="020B0604020202020204" pitchFamily="34" charset="0"/>
              <a:buChar char="•"/>
            </a:pPr>
            <a:r>
              <a:rPr lang="en-US" dirty="0"/>
              <a:t>Find good games or activities that the scouts can participate in. Leave personal opinions about masks and social distancing at home. The state, Minsi Trails Council, and the BSA require us to adhere to local policies.</a:t>
            </a:r>
          </a:p>
          <a:p>
            <a:pPr marL="171450" indent="-171450">
              <a:buFont typeface="Arial" panose="020B0604020202020204" pitchFamily="34" charset="0"/>
              <a:buChar char="•"/>
            </a:pPr>
            <a:r>
              <a:rPr lang="en-US" dirty="0"/>
              <a:t>Promote the event through existing scouts, scout families, community pages, geo-fencing, and signage</a:t>
            </a:r>
          </a:p>
          <a:p>
            <a:pPr marL="171450" indent="-171450">
              <a:buFont typeface="Arial" panose="020B0604020202020204" pitchFamily="34" charset="0"/>
              <a:buChar char="•"/>
            </a:pPr>
            <a:r>
              <a:rPr lang="en-US" dirty="0"/>
              <a:t>Always try to get contact information from everyone and plan to follow-up with them the following week.</a:t>
            </a:r>
          </a:p>
        </p:txBody>
      </p:sp>
      <p:sp>
        <p:nvSpPr>
          <p:cNvPr id="4" name="Date Placeholder 3"/>
          <p:cNvSpPr>
            <a:spLocks noGrp="1"/>
          </p:cNvSpPr>
          <p:nvPr>
            <p:ph type="dt" idx="1"/>
          </p:nvPr>
        </p:nvSpPr>
        <p:spPr/>
        <p:txBody>
          <a:bodyPr/>
          <a:lstStyle/>
          <a:p>
            <a:fld id="{F37045DF-A5B6-4F5E-833D-0BAB3ABA71A1}" type="datetime1">
              <a:rPr lang="en-US" altLang="en-US" smtClean="0"/>
              <a:pPr/>
              <a:t>8/20/2020</a:t>
            </a:fld>
            <a:endParaRPr lang="en-US" alt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fld id="{40FF012F-C740-4CE1-B3D9-3EA2439443E3}" type="slidenum">
              <a:rPr lang="en-US" altLang="en-US" smtClean="0"/>
              <a:pPr/>
              <a:t>12</a:t>
            </a:fld>
            <a:endParaRPr lang="en-US" altLang="en-US" dirty="0"/>
          </a:p>
        </p:txBody>
      </p:sp>
    </p:spTree>
    <p:extLst>
      <p:ext uri="{BB962C8B-B14F-4D97-AF65-F5344CB8AC3E}">
        <p14:creationId xmlns:p14="http://schemas.microsoft.com/office/powerpoint/2010/main" val="2672545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A prominent park or location in your community. (Emmaus Triangle is centrally located and highly visible) Find a good location where people can spread out.</a:t>
            </a:r>
          </a:p>
          <a:p>
            <a:pPr marL="171450" indent="-171450">
              <a:buFont typeface="Arial" panose="020B0604020202020204" pitchFamily="34" charset="0"/>
              <a:buChar char="•"/>
            </a:pPr>
            <a:r>
              <a:rPr lang="en-US" dirty="0"/>
              <a:t>Have flags, signs, and banners out so that people know who you are!! Scouts in uniform is always a nice touch for this type of event.</a:t>
            </a:r>
          </a:p>
          <a:p>
            <a:pPr marL="171450" indent="-171450">
              <a:buFont typeface="Arial" panose="020B0604020202020204" pitchFamily="34" charset="0"/>
              <a:buChar char="•"/>
            </a:pPr>
            <a:r>
              <a:rPr lang="en-US" dirty="0"/>
              <a:t>Leave personal opinions about masks and social distancing at home. The state, Minsi Trails Council, and the BSA require us to adhere to local policies.</a:t>
            </a:r>
          </a:p>
          <a:p>
            <a:pPr marL="171450" indent="-171450">
              <a:buFont typeface="Arial" panose="020B0604020202020204" pitchFamily="34" charset="0"/>
              <a:buChar char="•"/>
            </a:pPr>
            <a:r>
              <a:rPr lang="en-US" dirty="0"/>
              <a:t>Promote the event through existing scouts, scout families, community pages, geo-fencing, and signage</a:t>
            </a:r>
          </a:p>
          <a:p>
            <a:pPr marL="171450" indent="-171450">
              <a:buFont typeface="Arial" panose="020B0604020202020204" pitchFamily="34" charset="0"/>
              <a:buChar char="•"/>
            </a:pPr>
            <a:r>
              <a:rPr lang="en-US" dirty="0"/>
              <a:t>Always try to get contact information from everyone and plan to follow-up with them the following week.</a:t>
            </a:r>
          </a:p>
          <a:p>
            <a:pPr marL="0" indent="0">
              <a:buFont typeface="Arial" panose="020B0604020202020204" pitchFamily="34" charset="0"/>
              <a:buNone/>
            </a:pPr>
            <a:endParaRPr lang="en-US" dirty="0"/>
          </a:p>
        </p:txBody>
      </p:sp>
      <p:sp>
        <p:nvSpPr>
          <p:cNvPr id="4" name="Date Placeholder 3"/>
          <p:cNvSpPr>
            <a:spLocks noGrp="1"/>
          </p:cNvSpPr>
          <p:nvPr>
            <p:ph type="dt" idx="1"/>
          </p:nvPr>
        </p:nvSpPr>
        <p:spPr/>
        <p:txBody>
          <a:bodyPr/>
          <a:lstStyle/>
          <a:p>
            <a:fld id="{F37045DF-A5B6-4F5E-833D-0BAB3ABA71A1}" type="datetime1">
              <a:rPr lang="en-US" altLang="en-US" smtClean="0"/>
              <a:pPr/>
              <a:t>8/20/2020</a:t>
            </a:fld>
            <a:endParaRPr lang="en-US" alt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fld id="{40FF012F-C740-4CE1-B3D9-3EA2439443E3}" type="slidenum">
              <a:rPr lang="en-US" altLang="en-US" smtClean="0"/>
              <a:pPr/>
              <a:t>13</a:t>
            </a:fld>
            <a:endParaRPr lang="en-US" altLang="en-US" dirty="0"/>
          </a:p>
        </p:txBody>
      </p:sp>
    </p:spTree>
    <p:extLst>
      <p:ext uri="{BB962C8B-B14F-4D97-AF65-F5344CB8AC3E}">
        <p14:creationId xmlns:p14="http://schemas.microsoft.com/office/powerpoint/2010/main" val="511522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8" descr="NewGraphicStandardREV.png">
            <a:extLst>
              <a:ext uri="{FF2B5EF4-FFF2-40B4-BE49-F238E27FC236}">
                <a16:creationId xmlns:a16="http://schemas.microsoft.com/office/drawing/2014/main" id="{75785BB2-5417-4F16-BFA8-5E38CB38D6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90663" y="2146300"/>
            <a:ext cx="1096962"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a:spLocks noGrp="1"/>
          </p:cNvSpPr>
          <p:nvPr>
            <p:ph type="title"/>
          </p:nvPr>
        </p:nvSpPr>
        <p:spPr>
          <a:xfrm>
            <a:off x="2742599" y="1650331"/>
            <a:ext cx="4755880" cy="2110257"/>
          </a:xfrm>
          <a:prstGeom prst="rect">
            <a:avLst/>
          </a:prstGeom>
        </p:spPr>
        <p:txBody>
          <a:bodyPr rtlCol="0">
            <a:noAutofit/>
          </a:bodyPr>
          <a:lstStyle>
            <a:lvl1pPr>
              <a:defRPr sz="4000"/>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C8FADC23-D86A-439D-ADF1-8773E150A35B}"/>
              </a:ext>
            </a:extLst>
          </p:cNvPr>
          <p:cNvSpPr>
            <a:spLocks noGrp="1"/>
          </p:cNvSpPr>
          <p:nvPr>
            <p:ph type="sldNum" sz="quarter" idx="10"/>
          </p:nvPr>
        </p:nvSpPr>
        <p:spPr/>
        <p:txBody>
          <a:bodyPr/>
          <a:lstStyle>
            <a:lvl1pPr>
              <a:defRPr/>
            </a:lvl1pPr>
          </a:lstStyle>
          <a:p>
            <a:fld id="{24AA0A21-828B-41B1-BDA8-821B847A9BF5}" type="slidenum">
              <a:rPr lang="en-US" altLang="en-US"/>
              <a:pPr/>
              <a:t>‹#›</a:t>
            </a:fld>
            <a:endParaRPr lang="en-US" altLang="en-US" dirty="0"/>
          </a:p>
        </p:txBody>
      </p:sp>
      <p:sp>
        <p:nvSpPr>
          <p:cNvPr id="5" name="Date Placeholder 6">
            <a:extLst>
              <a:ext uri="{FF2B5EF4-FFF2-40B4-BE49-F238E27FC236}">
                <a16:creationId xmlns:a16="http://schemas.microsoft.com/office/drawing/2014/main" id="{45C9EA09-4636-4490-9CE3-439B8BB4575F}"/>
              </a:ext>
            </a:extLst>
          </p:cNvPr>
          <p:cNvSpPr>
            <a:spLocks noGrp="1"/>
          </p:cNvSpPr>
          <p:nvPr>
            <p:ph type="dt" sz="half" idx="11"/>
          </p:nvPr>
        </p:nvSpPr>
        <p:spPr>
          <a:xfrm>
            <a:off x="3816350" y="6508750"/>
            <a:ext cx="2133600" cy="365125"/>
          </a:xfrm>
          <a:prstGeom prst="rect">
            <a:avLst/>
          </a:prstGeom>
        </p:spPr>
        <p:txBody>
          <a:bodyPr/>
          <a:lstStyle>
            <a:lvl1pPr>
              <a:defRPr/>
            </a:lvl1pPr>
          </a:lstStyle>
          <a:p>
            <a:fld id="{843B9644-9256-4F1F-8600-E0D4DC222349}" type="datetime1">
              <a:rPr lang="en-US" altLang="en-US"/>
              <a:pPr/>
              <a:t>8/20/2020</a:t>
            </a:fld>
            <a:endParaRPr lang="en-US" altLang="en-US" dirty="0"/>
          </a:p>
        </p:txBody>
      </p:sp>
    </p:spTree>
    <p:extLst>
      <p:ext uri="{BB962C8B-B14F-4D97-AF65-F5344CB8AC3E}">
        <p14:creationId xmlns:p14="http://schemas.microsoft.com/office/powerpoint/2010/main" val="24886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NewGraphicStandardREV.png">
            <a:extLst>
              <a:ext uri="{FF2B5EF4-FFF2-40B4-BE49-F238E27FC236}">
                <a16:creationId xmlns:a16="http://schemas.microsoft.com/office/drawing/2014/main" id="{DB6DF621-1AB7-4D8A-95E6-74D3D9E631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7675" y="334963"/>
            <a:ext cx="957263"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27E3BD9A-06BB-49F4-8A5F-C6D4A97857AF}"/>
              </a:ext>
            </a:extLst>
          </p:cNvPr>
          <p:cNvSpPr>
            <a:spLocks noGrp="1"/>
          </p:cNvSpPr>
          <p:nvPr>
            <p:ph type="sldNum" sz="quarter" idx="10"/>
          </p:nvPr>
        </p:nvSpPr>
        <p:spPr/>
        <p:txBody>
          <a:bodyPr/>
          <a:lstStyle>
            <a:lvl1pPr>
              <a:defRPr/>
            </a:lvl1pPr>
          </a:lstStyle>
          <a:p>
            <a:fld id="{261F7D0C-5D05-4F2A-96E9-1614340BAA80}" type="slidenum">
              <a:rPr lang="en-US" altLang="en-US"/>
              <a:pPr/>
              <a:t>‹#›</a:t>
            </a:fld>
            <a:endParaRPr lang="en-US" altLang="en-US" dirty="0"/>
          </a:p>
        </p:txBody>
      </p:sp>
      <p:sp>
        <p:nvSpPr>
          <p:cNvPr id="6" name="Date Placeholder 6">
            <a:extLst>
              <a:ext uri="{FF2B5EF4-FFF2-40B4-BE49-F238E27FC236}">
                <a16:creationId xmlns:a16="http://schemas.microsoft.com/office/drawing/2014/main" id="{F94D9F12-199C-48E7-8B9D-3C36CE281EFD}"/>
              </a:ext>
            </a:extLst>
          </p:cNvPr>
          <p:cNvSpPr>
            <a:spLocks noGrp="1"/>
          </p:cNvSpPr>
          <p:nvPr>
            <p:ph type="dt" sz="half" idx="11"/>
          </p:nvPr>
        </p:nvSpPr>
        <p:spPr>
          <a:xfrm>
            <a:off x="3816350" y="6508750"/>
            <a:ext cx="2133600" cy="365125"/>
          </a:xfrm>
          <a:prstGeom prst="rect">
            <a:avLst/>
          </a:prstGeom>
        </p:spPr>
        <p:txBody>
          <a:bodyPr/>
          <a:lstStyle>
            <a:lvl1pPr>
              <a:defRPr/>
            </a:lvl1pPr>
          </a:lstStyle>
          <a:p>
            <a:fld id="{AC06C14E-AA7E-4F3A-A1A4-6F7B3E01F440}" type="datetime1">
              <a:rPr lang="en-US" altLang="en-US"/>
              <a:pPr/>
              <a:t>8/20/2020</a:t>
            </a:fld>
            <a:endParaRPr lang="en-US" altLang="en-US" dirty="0"/>
          </a:p>
        </p:txBody>
      </p:sp>
    </p:spTree>
    <p:extLst>
      <p:ext uri="{BB962C8B-B14F-4D97-AF65-F5344CB8AC3E}">
        <p14:creationId xmlns:p14="http://schemas.microsoft.com/office/powerpoint/2010/main" val="1968423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FDL_4K.png">
            <a:extLst>
              <a:ext uri="{FF2B5EF4-FFF2-40B4-BE49-F238E27FC236}">
                <a16:creationId xmlns:a16="http://schemas.microsoft.com/office/drawing/2014/main" id="{495D564D-558A-42B4-B2F1-9C4EBFD56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DB6344FE-8793-464C-9670-AF0111ED3F4E}"/>
              </a:ext>
            </a:extLst>
          </p:cNvPr>
          <p:cNvSpPr>
            <a:spLocks noGrp="1"/>
          </p:cNvSpPr>
          <p:nvPr>
            <p:ph type="dt" sz="half" idx="10"/>
          </p:nvPr>
        </p:nvSpPr>
        <p:spPr>
          <a:xfrm>
            <a:off x="3816350" y="6508750"/>
            <a:ext cx="2133600" cy="365125"/>
          </a:xfrm>
          <a:prstGeom prst="rect">
            <a:avLst/>
          </a:prstGeom>
        </p:spPr>
        <p:txBody>
          <a:bodyPr/>
          <a:lstStyle>
            <a:lvl1pPr>
              <a:defRPr/>
            </a:lvl1pPr>
          </a:lstStyle>
          <a:p>
            <a:fld id="{1A8A732B-7822-4C92-9F59-E5F339586D1D}" type="datetime1">
              <a:rPr lang="en-US" altLang="en-US"/>
              <a:pPr/>
              <a:t>8/20/2020</a:t>
            </a:fld>
            <a:endParaRPr lang="en-US" altLang="en-US" dirty="0"/>
          </a:p>
        </p:txBody>
      </p:sp>
      <p:sp>
        <p:nvSpPr>
          <p:cNvPr id="7" name="Slide Number Placeholder 6">
            <a:extLst>
              <a:ext uri="{FF2B5EF4-FFF2-40B4-BE49-F238E27FC236}">
                <a16:creationId xmlns:a16="http://schemas.microsoft.com/office/drawing/2014/main" id="{C900849C-956F-4604-A136-781D3CBE2206}"/>
              </a:ext>
            </a:extLst>
          </p:cNvPr>
          <p:cNvSpPr>
            <a:spLocks noGrp="1"/>
          </p:cNvSpPr>
          <p:nvPr>
            <p:ph type="sldNum" sz="quarter" idx="11"/>
          </p:nvPr>
        </p:nvSpPr>
        <p:spPr/>
        <p:txBody>
          <a:bodyPr/>
          <a:lstStyle>
            <a:lvl1pPr>
              <a:defRPr/>
            </a:lvl1pPr>
          </a:lstStyle>
          <a:p>
            <a:fld id="{8F4855FC-BD0A-4751-9416-A7B5CDB3C7D7}" type="slidenum">
              <a:rPr lang="en-US" altLang="en-US"/>
              <a:pPr/>
              <a:t>‹#›</a:t>
            </a:fld>
            <a:endParaRPr lang="en-US" altLang="en-US" dirty="0"/>
          </a:p>
        </p:txBody>
      </p:sp>
    </p:spTree>
    <p:extLst>
      <p:ext uri="{BB962C8B-B14F-4D97-AF65-F5344CB8AC3E}">
        <p14:creationId xmlns:p14="http://schemas.microsoft.com/office/powerpoint/2010/main" val="3440148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FDL_4K.png">
            <a:extLst>
              <a:ext uri="{FF2B5EF4-FFF2-40B4-BE49-F238E27FC236}">
                <a16:creationId xmlns:a16="http://schemas.microsoft.com/office/drawing/2014/main" id="{3A3DF9D8-E21A-434B-958C-5DCF75F6CE6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960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1937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7960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1937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16:creationId xmlns:a16="http://schemas.microsoft.com/office/drawing/2014/main" id="{61E3B743-90DC-4D63-BBD0-9A33CCA35E3F}"/>
              </a:ext>
            </a:extLst>
          </p:cNvPr>
          <p:cNvSpPr>
            <a:spLocks noGrp="1"/>
          </p:cNvSpPr>
          <p:nvPr>
            <p:ph type="dt" sz="half" idx="10"/>
          </p:nvPr>
        </p:nvSpPr>
        <p:spPr>
          <a:xfrm>
            <a:off x="3816350" y="6508750"/>
            <a:ext cx="2133600" cy="365125"/>
          </a:xfrm>
          <a:prstGeom prst="rect">
            <a:avLst/>
          </a:prstGeom>
        </p:spPr>
        <p:txBody>
          <a:bodyPr/>
          <a:lstStyle>
            <a:lvl1pPr>
              <a:defRPr/>
            </a:lvl1pPr>
          </a:lstStyle>
          <a:p>
            <a:fld id="{1C1BED15-27B9-4480-86EF-413861729842}" type="datetime1">
              <a:rPr lang="en-US" altLang="en-US"/>
              <a:pPr/>
              <a:t>8/20/2020</a:t>
            </a:fld>
            <a:endParaRPr lang="en-US" altLang="en-US" dirty="0"/>
          </a:p>
        </p:txBody>
      </p:sp>
      <p:sp>
        <p:nvSpPr>
          <p:cNvPr id="9" name="Slide Number Placeholder 8">
            <a:extLst>
              <a:ext uri="{FF2B5EF4-FFF2-40B4-BE49-F238E27FC236}">
                <a16:creationId xmlns:a16="http://schemas.microsoft.com/office/drawing/2014/main" id="{A0D6B9BB-AF16-4559-B5B3-758B95E81AF1}"/>
              </a:ext>
            </a:extLst>
          </p:cNvPr>
          <p:cNvSpPr>
            <a:spLocks noGrp="1"/>
          </p:cNvSpPr>
          <p:nvPr>
            <p:ph type="sldNum" sz="quarter" idx="11"/>
          </p:nvPr>
        </p:nvSpPr>
        <p:spPr/>
        <p:txBody>
          <a:bodyPr/>
          <a:lstStyle>
            <a:lvl1pPr>
              <a:defRPr/>
            </a:lvl1pPr>
          </a:lstStyle>
          <a:p>
            <a:fld id="{7A76A878-3F16-4247-9375-26707C21444B}" type="slidenum">
              <a:rPr lang="en-US" altLang="en-US"/>
              <a:pPr/>
              <a:t>‹#›</a:t>
            </a:fld>
            <a:endParaRPr lang="en-US" altLang="en-US" dirty="0"/>
          </a:p>
        </p:txBody>
      </p:sp>
    </p:spTree>
    <p:extLst>
      <p:ext uri="{BB962C8B-B14F-4D97-AF65-F5344CB8AC3E}">
        <p14:creationId xmlns:p14="http://schemas.microsoft.com/office/powerpoint/2010/main" val="319231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FDL_4K.png">
            <a:extLst>
              <a:ext uri="{FF2B5EF4-FFF2-40B4-BE49-F238E27FC236}">
                <a16:creationId xmlns:a16="http://schemas.microsoft.com/office/drawing/2014/main" id="{3B3CF2BD-28DC-4546-AE98-2FEBA45216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3B997088-CA49-4DB3-A137-DEAD5FD4B308}"/>
              </a:ext>
            </a:extLst>
          </p:cNvPr>
          <p:cNvSpPr>
            <a:spLocks noGrp="1"/>
          </p:cNvSpPr>
          <p:nvPr>
            <p:ph type="dt" sz="half" idx="10"/>
          </p:nvPr>
        </p:nvSpPr>
        <p:spPr>
          <a:xfrm>
            <a:off x="3816350" y="6508750"/>
            <a:ext cx="2133600" cy="365125"/>
          </a:xfrm>
          <a:prstGeom prst="rect">
            <a:avLst/>
          </a:prstGeom>
        </p:spPr>
        <p:txBody>
          <a:bodyPr/>
          <a:lstStyle>
            <a:lvl1pPr>
              <a:defRPr/>
            </a:lvl1pPr>
          </a:lstStyle>
          <a:p>
            <a:fld id="{EA211B3B-316E-4049-BE3B-BA68D38A2029}" type="datetime1">
              <a:rPr lang="en-US" altLang="en-US"/>
              <a:pPr/>
              <a:t>8/20/2020</a:t>
            </a:fld>
            <a:endParaRPr lang="en-US" altLang="en-US" dirty="0"/>
          </a:p>
        </p:txBody>
      </p:sp>
      <p:sp>
        <p:nvSpPr>
          <p:cNvPr id="5" name="Slide Number Placeholder 4">
            <a:extLst>
              <a:ext uri="{FF2B5EF4-FFF2-40B4-BE49-F238E27FC236}">
                <a16:creationId xmlns:a16="http://schemas.microsoft.com/office/drawing/2014/main" id="{7469575E-5783-4BE2-82E8-1DE09A4571AE}"/>
              </a:ext>
            </a:extLst>
          </p:cNvPr>
          <p:cNvSpPr>
            <a:spLocks noGrp="1"/>
          </p:cNvSpPr>
          <p:nvPr>
            <p:ph type="sldNum" sz="quarter" idx="11"/>
          </p:nvPr>
        </p:nvSpPr>
        <p:spPr/>
        <p:txBody>
          <a:bodyPr/>
          <a:lstStyle>
            <a:lvl1pPr>
              <a:defRPr/>
            </a:lvl1pPr>
          </a:lstStyle>
          <a:p>
            <a:fld id="{11E93F8E-3B7B-4167-A1AF-403C6EF9B2F9}" type="slidenum">
              <a:rPr lang="en-US" altLang="en-US"/>
              <a:pPr/>
              <a:t>‹#›</a:t>
            </a:fld>
            <a:endParaRPr lang="en-US" altLang="en-US" dirty="0"/>
          </a:p>
        </p:txBody>
      </p:sp>
    </p:spTree>
    <p:extLst>
      <p:ext uri="{BB962C8B-B14F-4D97-AF65-F5344CB8AC3E}">
        <p14:creationId xmlns:p14="http://schemas.microsoft.com/office/powerpoint/2010/main" val="914682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2B0B7-667E-4244-947A-C87C40074524}"/>
              </a:ext>
            </a:extLst>
          </p:cNvPr>
          <p:cNvSpPr>
            <a:spLocks noGrp="1"/>
          </p:cNvSpPr>
          <p:nvPr>
            <p:ph type="dt" sz="half" idx="10"/>
          </p:nvPr>
        </p:nvSpPr>
        <p:spPr>
          <a:xfrm>
            <a:off x="3816350" y="6508750"/>
            <a:ext cx="2133600" cy="365125"/>
          </a:xfrm>
          <a:prstGeom prst="rect">
            <a:avLst/>
          </a:prstGeom>
        </p:spPr>
        <p:txBody>
          <a:bodyPr/>
          <a:lstStyle>
            <a:lvl1pPr>
              <a:defRPr/>
            </a:lvl1pPr>
          </a:lstStyle>
          <a:p>
            <a:fld id="{5CC1EBC9-4557-4AA2-8BEC-56848CD64EF9}" type="datetime1">
              <a:rPr lang="en-US" altLang="en-US"/>
              <a:pPr/>
              <a:t>8/20/2020</a:t>
            </a:fld>
            <a:endParaRPr lang="en-US" altLang="en-US" dirty="0"/>
          </a:p>
        </p:txBody>
      </p:sp>
      <p:sp>
        <p:nvSpPr>
          <p:cNvPr id="3" name="Slide Number Placeholder 3">
            <a:extLst>
              <a:ext uri="{FF2B5EF4-FFF2-40B4-BE49-F238E27FC236}">
                <a16:creationId xmlns:a16="http://schemas.microsoft.com/office/drawing/2014/main" id="{F6F7B79E-F23E-4AE7-9C53-622429056128}"/>
              </a:ext>
            </a:extLst>
          </p:cNvPr>
          <p:cNvSpPr>
            <a:spLocks noGrp="1"/>
          </p:cNvSpPr>
          <p:nvPr>
            <p:ph type="sldNum" sz="quarter" idx="11"/>
          </p:nvPr>
        </p:nvSpPr>
        <p:spPr/>
        <p:txBody>
          <a:bodyPr/>
          <a:lstStyle>
            <a:lvl1pPr>
              <a:defRPr/>
            </a:lvl1pPr>
          </a:lstStyle>
          <a:p>
            <a:fld id="{64CE3166-5715-4880-AF77-860AA78CBCA4}" type="slidenum">
              <a:rPr lang="en-US" altLang="en-US"/>
              <a:pPr/>
              <a:t>‹#›</a:t>
            </a:fld>
            <a:endParaRPr lang="en-US" altLang="en-US" dirty="0"/>
          </a:p>
        </p:txBody>
      </p:sp>
    </p:spTree>
    <p:extLst>
      <p:ext uri="{BB962C8B-B14F-4D97-AF65-F5344CB8AC3E}">
        <p14:creationId xmlns:p14="http://schemas.microsoft.com/office/powerpoint/2010/main" val="178907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60C0E7B-F7CD-40DC-9B2F-C15E7C61B3EA}"/>
              </a:ext>
            </a:extLst>
          </p:cNvPr>
          <p:cNvSpPr>
            <a:spLocks noGrp="1"/>
          </p:cNvSpPr>
          <p:nvPr>
            <p:ph type="dt" sz="half" idx="10"/>
          </p:nvPr>
        </p:nvSpPr>
        <p:spPr>
          <a:xfrm>
            <a:off x="3816350" y="6508750"/>
            <a:ext cx="2133600" cy="365125"/>
          </a:xfrm>
          <a:prstGeom prst="rect">
            <a:avLst/>
          </a:prstGeom>
        </p:spPr>
        <p:txBody>
          <a:bodyPr/>
          <a:lstStyle>
            <a:lvl1pPr>
              <a:defRPr/>
            </a:lvl1pPr>
          </a:lstStyle>
          <a:p>
            <a:fld id="{40F2DEEE-33BB-48E0-B85B-B888CC6D993D}" type="datetime1">
              <a:rPr lang="en-US" altLang="en-US"/>
              <a:pPr/>
              <a:t>8/20/2020</a:t>
            </a:fld>
            <a:endParaRPr lang="en-US" altLang="en-US" dirty="0"/>
          </a:p>
        </p:txBody>
      </p:sp>
      <p:sp>
        <p:nvSpPr>
          <p:cNvPr id="6" name="Slide Number Placeholder 6">
            <a:extLst>
              <a:ext uri="{FF2B5EF4-FFF2-40B4-BE49-F238E27FC236}">
                <a16:creationId xmlns:a16="http://schemas.microsoft.com/office/drawing/2014/main" id="{C86875C3-3AA2-4C98-8B29-1C9EA92FD37B}"/>
              </a:ext>
            </a:extLst>
          </p:cNvPr>
          <p:cNvSpPr>
            <a:spLocks noGrp="1"/>
          </p:cNvSpPr>
          <p:nvPr>
            <p:ph type="sldNum" sz="quarter" idx="11"/>
          </p:nvPr>
        </p:nvSpPr>
        <p:spPr/>
        <p:txBody>
          <a:bodyPr/>
          <a:lstStyle>
            <a:lvl1pPr>
              <a:defRPr/>
            </a:lvl1pPr>
          </a:lstStyle>
          <a:p>
            <a:fld id="{266BDCDF-BE12-45F1-8F9C-4D90E9FDF219}" type="slidenum">
              <a:rPr lang="en-US" altLang="en-US"/>
              <a:pPr/>
              <a:t>‹#›</a:t>
            </a:fld>
            <a:endParaRPr lang="en-US" altLang="en-US" dirty="0"/>
          </a:p>
        </p:txBody>
      </p:sp>
    </p:spTree>
    <p:extLst>
      <p:ext uri="{BB962C8B-B14F-4D97-AF65-F5344CB8AC3E}">
        <p14:creationId xmlns:p14="http://schemas.microsoft.com/office/powerpoint/2010/main" val="1543172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Users/jaypointer/Desktop/Folio-white.png" TargetMode="Externa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4176"/>
            </a:gs>
            <a:gs pos="100000">
              <a:srgbClr val="005AA3"/>
            </a:gs>
          </a:gsLst>
          <a:lin ang="5400000"/>
        </a:gradFill>
        <a:effectLst/>
      </p:bgPr>
    </p:bg>
    <p:spTree>
      <p:nvGrpSpPr>
        <p:cNvPr id="1" name=""/>
        <p:cNvGrpSpPr/>
        <p:nvPr/>
      </p:nvGrpSpPr>
      <p:grpSpPr>
        <a:xfrm>
          <a:off x="0" y="0"/>
          <a:ext cx="0" cy="0"/>
          <a:chOff x="0" y="0"/>
          <a:chExt cx="0" cy="0"/>
        </a:xfrm>
      </p:grpSpPr>
      <p:pic>
        <p:nvPicPr>
          <p:cNvPr id="1026" name="Folio-white.png" descr="/Users/jaypointer/Desktop/Folio-white.png">
            <a:extLst>
              <a:ext uri="{FF2B5EF4-FFF2-40B4-BE49-F238E27FC236}">
                <a16:creationId xmlns:a16="http://schemas.microsoft.com/office/drawing/2014/main" id="{6B3EEB7A-0C26-4C6B-82F8-C60864B1D27E}"/>
              </a:ext>
            </a:extLst>
          </p:cNvPr>
          <p:cNvPicPr>
            <a:picLocks noChangeAspect="1"/>
          </p:cNvPicPr>
          <p:nvPr userDrawn="1"/>
        </p:nvPicPr>
        <p:blipFill>
          <a:blip r:embed="rId9" r:link="rId10">
            <a:extLst>
              <a:ext uri="{28A0092B-C50C-407E-A947-70E740481C1C}">
                <a14:useLocalDpi xmlns:a14="http://schemas.microsoft.com/office/drawing/2010/main" val="0"/>
              </a:ext>
            </a:extLst>
          </a:blip>
          <a:srcRect/>
          <a:stretch>
            <a:fillRect/>
          </a:stretch>
        </p:blipFill>
        <p:spPr bwMode="auto">
          <a:xfrm>
            <a:off x="-15875" y="5797550"/>
            <a:ext cx="91694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96B7C983-02A8-46F7-92D1-29F374FC085F}"/>
              </a:ext>
            </a:extLst>
          </p:cNvPr>
          <p:cNvSpPr>
            <a:spLocks noGrp="1"/>
          </p:cNvSpPr>
          <p:nvPr>
            <p:ph type="title"/>
          </p:nvPr>
        </p:nvSpPr>
        <p:spPr bwMode="auto">
          <a:xfrm>
            <a:off x="1566863" y="274638"/>
            <a:ext cx="70437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41B0CC30-0A1E-465A-80B4-A7D9E4C8A37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444C36E6-333C-4135-AF4B-9612DA4EAC6D}"/>
              </a:ext>
            </a:extLst>
          </p:cNvPr>
          <p:cNvSpPr>
            <a:spLocks noGrp="1"/>
          </p:cNvSpPr>
          <p:nvPr>
            <p:ph type="sldNum" sz="quarter" idx="4"/>
          </p:nvPr>
        </p:nvSpPr>
        <p:spPr>
          <a:xfrm>
            <a:off x="8686800" y="6508750"/>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anose="020B0604020202020204" pitchFamily="34" charset="0"/>
              </a:defRPr>
            </a:lvl1pPr>
          </a:lstStyle>
          <a:p>
            <a:fld id="{CD4340FD-FFF7-4073-8058-E1439CE69915}" type="slidenum">
              <a:rPr lang="en-US" altLang="en-US"/>
              <a:pPr/>
              <a:t>‹#›</a:t>
            </a:fld>
            <a:endParaRPr lang="en-US" altLang="en-US" dirty="0"/>
          </a:p>
        </p:txBody>
      </p:sp>
      <p:sp>
        <p:nvSpPr>
          <p:cNvPr id="12" name="Date Placeholder 3">
            <a:extLst>
              <a:ext uri="{FF2B5EF4-FFF2-40B4-BE49-F238E27FC236}">
                <a16:creationId xmlns:a16="http://schemas.microsoft.com/office/drawing/2014/main" id="{AD1A73FB-ACD0-488E-B6C5-ABD84F4D7BDD}"/>
              </a:ext>
            </a:extLst>
          </p:cNvPr>
          <p:cNvSpPr>
            <a:spLocks noGrp="1"/>
          </p:cNvSpPr>
          <p:nvPr>
            <p:ph type="dt" sz="half" idx="2"/>
          </p:nvPr>
        </p:nvSpPr>
        <p:spPr>
          <a:xfrm>
            <a:off x="4022725" y="6508750"/>
            <a:ext cx="1727200"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anose="020B0604020202020204" pitchFamily="34" charset="0"/>
              </a:defRPr>
            </a:lvl1pPr>
          </a:lstStyle>
          <a:p>
            <a:fld id="{3A6B0085-92BC-485F-AED1-D68D99E4C400}" type="datetime1">
              <a:rPr lang="en-US" altLang="en-US"/>
              <a:pPr/>
              <a:t>8/20/2020</a:t>
            </a:fld>
            <a:endParaRPr lang="en-US" altLang="en-US" dirty="0"/>
          </a:p>
        </p:txBody>
      </p:sp>
      <p:pic>
        <p:nvPicPr>
          <p:cNvPr id="1031" name="Picture 10">
            <a:extLst>
              <a:ext uri="{FF2B5EF4-FFF2-40B4-BE49-F238E27FC236}">
                <a16:creationId xmlns:a16="http://schemas.microsoft.com/office/drawing/2014/main" id="{BDF643CA-25DE-4A6C-8170-3516BA1B3E18}"/>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27850" y="5964238"/>
            <a:ext cx="1071563"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9" descr="NewGraphicStandard.png">
            <a:extLst>
              <a:ext uri="{FF2B5EF4-FFF2-40B4-BE49-F238E27FC236}">
                <a16:creationId xmlns:a16="http://schemas.microsoft.com/office/drawing/2014/main" id="{D0FB9923-AA00-492A-8A93-CF79CE47A652}"/>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23825" y="6454775"/>
            <a:ext cx="192881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Lst>
  <p:hf hdr="0" ftr="0" dt="0"/>
  <p:txStyles>
    <p:titleStyle>
      <a:lvl1pPr algn="l" defTabSz="457200" rtl="0" eaLnBrk="1" fontAlgn="base" hangingPunct="1">
        <a:spcBef>
          <a:spcPct val="0"/>
        </a:spcBef>
        <a:spcAft>
          <a:spcPct val="0"/>
        </a:spcAft>
        <a:defRPr sz="3200" b="1" kern="1200">
          <a:solidFill>
            <a:schemeClr val="bg1"/>
          </a:solidFill>
          <a:latin typeface="Helvetica"/>
          <a:ea typeface="ヒラギノ角ゴ Pro W3" charset="0"/>
          <a:cs typeface="ヒラギノ角ゴ Pro W3" charset="0"/>
        </a:defRPr>
      </a:lvl1pPr>
      <a:lvl2pPr algn="l" defTabSz="457200" rtl="0" eaLnBrk="1" fontAlgn="base" hangingPunct="1">
        <a:spcBef>
          <a:spcPct val="0"/>
        </a:spcBef>
        <a:spcAft>
          <a:spcPct val="0"/>
        </a:spcAft>
        <a:defRPr sz="3200" b="1">
          <a:solidFill>
            <a:schemeClr val="bg1"/>
          </a:solidFill>
          <a:latin typeface="Helvetica" charset="0"/>
          <a:ea typeface="ヒラギノ角ゴ Pro W3" charset="0"/>
          <a:cs typeface="ヒラギノ角ゴ Pro W3" charset="0"/>
        </a:defRPr>
      </a:lvl2pPr>
      <a:lvl3pPr algn="l" defTabSz="457200" rtl="0" eaLnBrk="1" fontAlgn="base" hangingPunct="1">
        <a:spcBef>
          <a:spcPct val="0"/>
        </a:spcBef>
        <a:spcAft>
          <a:spcPct val="0"/>
        </a:spcAft>
        <a:defRPr sz="3200" b="1">
          <a:solidFill>
            <a:schemeClr val="bg1"/>
          </a:solidFill>
          <a:latin typeface="Helvetica" charset="0"/>
          <a:ea typeface="ヒラギノ角ゴ Pro W3" charset="0"/>
          <a:cs typeface="ヒラギノ角ゴ Pro W3" charset="0"/>
        </a:defRPr>
      </a:lvl3pPr>
      <a:lvl4pPr algn="l" defTabSz="457200" rtl="0" eaLnBrk="1" fontAlgn="base" hangingPunct="1">
        <a:spcBef>
          <a:spcPct val="0"/>
        </a:spcBef>
        <a:spcAft>
          <a:spcPct val="0"/>
        </a:spcAft>
        <a:defRPr sz="3200" b="1">
          <a:solidFill>
            <a:schemeClr val="bg1"/>
          </a:solidFill>
          <a:latin typeface="Helvetica" charset="0"/>
          <a:ea typeface="ヒラギノ角ゴ Pro W3" charset="0"/>
          <a:cs typeface="ヒラギノ角ゴ Pro W3" charset="0"/>
        </a:defRPr>
      </a:lvl4pPr>
      <a:lvl5pPr algn="l" defTabSz="457200" rtl="0" eaLnBrk="1" fontAlgn="base" hangingPunct="1">
        <a:spcBef>
          <a:spcPct val="0"/>
        </a:spcBef>
        <a:spcAft>
          <a:spcPct val="0"/>
        </a:spcAft>
        <a:defRPr sz="3200" b="1">
          <a:solidFill>
            <a:schemeClr val="bg1"/>
          </a:solidFill>
          <a:latin typeface="Helvetica" charset="0"/>
          <a:ea typeface="ヒラギノ角ゴ Pro W3" charset="0"/>
          <a:cs typeface="ヒラギノ角ゴ Pro W3" charset="0"/>
        </a:defRPr>
      </a:lvl5pPr>
      <a:lvl6pPr marL="457200" algn="l" defTabSz="457200" rtl="0" eaLnBrk="1" fontAlgn="base" hangingPunct="1">
        <a:spcBef>
          <a:spcPct val="0"/>
        </a:spcBef>
        <a:spcAft>
          <a:spcPct val="0"/>
        </a:spcAft>
        <a:defRPr sz="3200" b="1">
          <a:solidFill>
            <a:schemeClr val="bg1"/>
          </a:solidFill>
          <a:latin typeface="Helvetica" charset="0"/>
          <a:ea typeface="ヒラギノ角ゴ Pro W3" charset="0"/>
          <a:cs typeface="ヒラギノ角ゴ Pro W3" charset="0"/>
        </a:defRPr>
      </a:lvl6pPr>
      <a:lvl7pPr marL="914400" algn="l" defTabSz="457200" rtl="0" eaLnBrk="1" fontAlgn="base" hangingPunct="1">
        <a:spcBef>
          <a:spcPct val="0"/>
        </a:spcBef>
        <a:spcAft>
          <a:spcPct val="0"/>
        </a:spcAft>
        <a:defRPr sz="3200" b="1">
          <a:solidFill>
            <a:schemeClr val="bg1"/>
          </a:solidFill>
          <a:latin typeface="Helvetica" charset="0"/>
          <a:ea typeface="ヒラギノ角ゴ Pro W3" charset="0"/>
          <a:cs typeface="ヒラギノ角ゴ Pro W3" charset="0"/>
        </a:defRPr>
      </a:lvl7pPr>
      <a:lvl8pPr marL="1371600" algn="l" defTabSz="457200" rtl="0" eaLnBrk="1" fontAlgn="base" hangingPunct="1">
        <a:spcBef>
          <a:spcPct val="0"/>
        </a:spcBef>
        <a:spcAft>
          <a:spcPct val="0"/>
        </a:spcAft>
        <a:defRPr sz="3200" b="1">
          <a:solidFill>
            <a:schemeClr val="bg1"/>
          </a:solidFill>
          <a:latin typeface="Helvetica" charset="0"/>
          <a:ea typeface="ヒラギノ角ゴ Pro W3" charset="0"/>
          <a:cs typeface="ヒラギノ角ゴ Pro W3" charset="0"/>
        </a:defRPr>
      </a:lvl8pPr>
      <a:lvl9pPr marL="1828800" algn="l" defTabSz="457200" rtl="0" eaLnBrk="1" fontAlgn="base" hangingPunct="1">
        <a:spcBef>
          <a:spcPct val="0"/>
        </a:spcBef>
        <a:spcAft>
          <a:spcPct val="0"/>
        </a:spcAft>
        <a:defRPr sz="3200" b="1">
          <a:solidFill>
            <a:schemeClr val="bg1"/>
          </a:solidFill>
          <a:latin typeface="Helvetica" charset="0"/>
          <a:ea typeface="ヒラギノ角ゴ Pro W3" charset="0"/>
          <a:cs typeface="ヒラギノ角ゴ Pro W3"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b="1" kern="1200">
          <a:solidFill>
            <a:schemeClr val="bg1"/>
          </a:solidFill>
          <a:latin typeface="Helvetica"/>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Helvetica"/>
          <a:ea typeface="ヒラギノ角ゴ Pro W3" charset="0"/>
          <a:cs typeface="ヒラギノ角ゴ Pro W3" charset="0"/>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bg1"/>
          </a:solidFill>
          <a:latin typeface="Helvetica"/>
          <a:ea typeface="ヒラギノ角ゴ Pro W3" charset="0"/>
          <a:cs typeface="ヒラギノ角ゴ Pro W3"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400" b="1" i="1" kern="1200">
          <a:solidFill>
            <a:schemeClr val="bg1"/>
          </a:solidFill>
          <a:latin typeface="Helvetica"/>
          <a:ea typeface="ヒラギノ角ゴ Pro W3" charset="0"/>
          <a:cs typeface="ヒラギノ角ゴ Pro W3"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1200" i="1" kern="1200">
          <a:solidFill>
            <a:schemeClr val="bg1"/>
          </a:solidFill>
          <a:latin typeface="Helvetica"/>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Number Placeholder 5">
            <a:extLst>
              <a:ext uri="{FF2B5EF4-FFF2-40B4-BE49-F238E27FC236}">
                <a16:creationId xmlns:a16="http://schemas.microsoft.com/office/drawing/2014/main" id="{C67535B9-0FFF-42F3-8A61-CD8034C0D9D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128"/>
              </a:defRPr>
            </a:lvl1pPr>
            <a:lvl2pPr marL="742950" indent="-285750" eaLnBrk="0" hangingPunct="0">
              <a:defRPr sz="2400">
                <a:solidFill>
                  <a:schemeClr val="tx1"/>
                </a:solidFill>
                <a:latin typeface="Lucida Grande" charset="0"/>
                <a:ea typeface="ヒラギノ角ゴ Pro W3" charset="-128"/>
              </a:defRPr>
            </a:lvl2pPr>
            <a:lvl3pPr marL="1143000" indent="-228600" eaLnBrk="0" hangingPunct="0">
              <a:defRPr sz="2400">
                <a:solidFill>
                  <a:schemeClr val="tx1"/>
                </a:solidFill>
                <a:latin typeface="Lucida Grande" charset="0"/>
                <a:ea typeface="ヒラギノ角ゴ Pro W3" charset="-128"/>
              </a:defRPr>
            </a:lvl3pPr>
            <a:lvl4pPr marL="1600200" indent="-228600" eaLnBrk="0" hangingPunct="0">
              <a:defRPr sz="2400">
                <a:solidFill>
                  <a:schemeClr val="tx1"/>
                </a:solidFill>
                <a:latin typeface="Lucida Grande" charset="0"/>
                <a:ea typeface="ヒラギノ角ゴ Pro W3" charset="-128"/>
              </a:defRPr>
            </a:lvl4pPr>
            <a:lvl5pPr marL="2057400" indent="-228600" eaLnBrk="0" hangingPunct="0">
              <a:defRPr sz="2400">
                <a:solidFill>
                  <a:schemeClr val="tx1"/>
                </a:solidFill>
                <a:latin typeface="Lucida Grande"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Lucida Grande"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Lucida Grande"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Lucida Grande"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Lucida Grande" charset="0"/>
                <a:ea typeface="ヒラギノ角ゴ Pro W3" charset="-128"/>
              </a:defRPr>
            </a:lvl9pPr>
          </a:lstStyle>
          <a:p>
            <a:pPr eaLnBrk="1" hangingPunct="1"/>
            <a:fld id="{3BF86C52-75A8-47A9-9794-24E84D68D36C}" type="slidenum">
              <a:rPr lang="en-US" altLang="en-US" sz="1000">
                <a:solidFill>
                  <a:srgbClr val="95B3D7"/>
                </a:solidFill>
                <a:latin typeface="Helvetica" panose="020B0604020202020204" pitchFamily="34" charset="0"/>
              </a:rPr>
              <a:pPr eaLnBrk="1" hangingPunct="1"/>
              <a:t>1</a:t>
            </a:fld>
            <a:endParaRPr lang="en-US" altLang="en-US" sz="1000" dirty="0">
              <a:solidFill>
                <a:srgbClr val="95B3D7"/>
              </a:solidFill>
              <a:latin typeface="Helvetica" panose="020B0604020202020204" pitchFamily="34" charset="0"/>
            </a:endParaRPr>
          </a:p>
        </p:txBody>
      </p:sp>
      <p:sp>
        <p:nvSpPr>
          <p:cNvPr id="11266" name="Title 8">
            <a:extLst>
              <a:ext uri="{FF2B5EF4-FFF2-40B4-BE49-F238E27FC236}">
                <a16:creationId xmlns:a16="http://schemas.microsoft.com/office/drawing/2014/main" id="{ACD08895-A69D-4648-ADB4-B5B668F97AB6}"/>
              </a:ext>
            </a:extLst>
          </p:cNvPr>
          <p:cNvSpPr>
            <a:spLocks noGrp="1"/>
          </p:cNvSpPr>
          <p:nvPr>
            <p:ph type="ctrTitle"/>
          </p:nvPr>
        </p:nvSpPr>
        <p:spPr>
          <a:xfrm>
            <a:off x="2663825" y="1769534"/>
            <a:ext cx="5794375" cy="2042583"/>
          </a:xfrm>
        </p:spPr>
        <p:txBody>
          <a:bodyPr/>
          <a:lstStyle/>
          <a:p>
            <a:pPr eaLnBrk="1" hangingPunct="1"/>
            <a:r>
              <a:rPr lang="en-US" altLang="en-US" dirty="0">
                <a:latin typeface="Helvetica" panose="020B0604020202020204" pitchFamily="34" charset="0"/>
                <a:ea typeface="ヒラギノ角ゴ Pro W3" charset="-128"/>
              </a:rPr>
              <a:t>Scout Recruitment </a:t>
            </a:r>
            <a:br>
              <a:rPr lang="en-US" altLang="en-US" dirty="0">
                <a:latin typeface="Helvetica" panose="020B0604020202020204" pitchFamily="34" charset="0"/>
                <a:ea typeface="ヒラギノ角ゴ Pro W3" charset="-128"/>
              </a:rPr>
            </a:br>
            <a:r>
              <a:rPr lang="en-US" altLang="en-US" dirty="0">
                <a:latin typeface="Helvetica" panose="020B0604020202020204" pitchFamily="34" charset="0"/>
                <a:ea typeface="ヒラギノ角ゴ Pro W3" charset="-128"/>
              </a:rPr>
              <a:t>In a COVID-19 World	</a:t>
            </a:r>
          </a:p>
        </p:txBody>
      </p:sp>
      <p:sp>
        <p:nvSpPr>
          <p:cNvPr id="11273" name="Rectangle 9">
            <a:extLst>
              <a:ext uri="{FF2B5EF4-FFF2-40B4-BE49-F238E27FC236}">
                <a16:creationId xmlns:a16="http://schemas.microsoft.com/office/drawing/2014/main" id="{AD6AD976-CABB-4D72-A4C5-2F77D366A6E1}"/>
              </a:ext>
            </a:extLst>
          </p:cNvPr>
          <p:cNvSpPr>
            <a:spLocks noGrp="1"/>
          </p:cNvSpPr>
          <p:nvPr>
            <p:ph type="subTitle" idx="4294967295"/>
          </p:nvPr>
        </p:nvSpPr>
        <p:spPr>
          <a:xfrm>
            <a:off x="1371600" y="4089400"/>
            <a:ext cx="6400800" cy="1752600"/>
          </a:xfrm>
        </p:spPr>
        <p:txBody>
          <a:bodyPr/>
          <a:lstStyle/>
          <a:p>
            <a:pPr marL="0" indent="0" algn="ctr">
              <a:buFont typeface="Arial" panose="020B0604020202020204" pitchFamily="34" charset="0"/>
              <a:buNone/>
            </a:pPr>
            <a:r>
              <a:rPr lang="en-US" altLang="en-US" dirty="0">
                <a:latin typeface="Helvetica" panose="020B0604020202020204" pitchFamily="34" charset="0"/>
                <a:ea typeface="ヒラギノ角ゴ Pro W3" charset="-128"/>
              </a:rPr>
              <a:t>Ideas for recruiting new scouts and engaging current scouts back into the Pack amidst a global pandemic.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51904EAA-DADB-4072-B7D0-6B80ED397025}"/>
              </a:ext>
            </a:extLst>
          </p:cNvPr>
          <p:cNvSpPr>
            <a:spLocks noGrp="1"/>
          </p:cNvSpPr>
          <p:nvPr>
            <p:ph type="title"/>
          </p:nvPr>
        </p:nvSpPr>
        <p:spPr/>
        <p:txBody>
          <a:bodyPr/>
          <a:lstStyle/>
          <a:p>
            <a:pPr eaLnBrk="1" hangingPunct="1"/>
            <a:r>
              <a:rPr lang="en-US" altLang="en-US" dirty="0">
                <a:latin typeface="Helvetica" panose="020B0604020202020204" pitchFamily="34" charset="0"/>
                <a:ea typeface="ヒラギノ角ゴ Pro W3" charset="-128"/>
              </a:rPr>
              <a:t>Be A Scout Website</a:t>
            </a:r>
          </a:p>
        </p:txBody>
      </p:sp>
      <p:sp>
        <p:nvSpPr>
          <p:cNvPr id="12291" name="Slide Number Placeholder 4">
            <a:extLst>
              <a:ext uri="{FF2B5EF4-FFF2-40B4-BE49-F238E27FC236}">
                <a16:creationId xmlns:a16="http://schemas.microsoft.com/office/drawing/2014/main" id="{6B5D0C37-FBBF-4F22-B532-4180F9F81E9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128"/>
              </a:defRPr>
            </a:lvl1pPr>
            <a:lvl2pPr marL="742950" indent="-285750" eaLnBrk="0" hangingPunct="0">
              <a:defRPr sz="2400">
                <a:solidFill>
                  <a:schemeClr val="tx1"/>
                </a:solidFill>
                <a:latin typeface="Lucida Grande" charset="0"/>
                <a:ea typeface="ヒラギノ角ゴ Pro W3" charset="-128"/>
              </a:defRPr>
            </a:lvl2pPr>
            <a:lvl3pPr marL="1143000" indent="-228600" eaLnBrk="0" hangingPunct="0">
              <a:defRPr sz="2400">
                <a:solidFill>
                  <a:schemeClr val="tx1"/>
                </a:solidFill>
                <a:latin typeface="Lucida Grande" charset="0"/>
                <a:ea typeface="ヒラギノ角ゴ Pro W3" charset="-128"/>
              </a:defRPr>
            </a:lvl3pPr>
            <a:lvl4pPr marL="1600200" indent="-228600" eaLnBrk="0" hangingPunct="0">
              <a:defRPr sz="2400">
                <a:solidFill>
                  <a:schemeClr val="tx1"/>
                </a:solidFill>
                <a:latin typeface="Lucida Grande" charset="0"/>
                <a:ea typeface="ヒラギノ角ゴ Pro W3" charset="-128"/>
              </a:defRPr>
            </a:lvl4pPr>
            <a:lvl5pPr marL="2057400" indent="-228600" eaLnBrk="0" hangingPunct="0">
              <a:defRPr sz="2400">
                <a:solidFill>
                  <a:schemeClr val="tx1"/>
                </a:solidFill>
                <a:latin typeface="Lucida Grande"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Lucida Grande"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Lucida Grande"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Lucida Grande"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Lucida Grande" charset="0"/>
                <a:ea typeface="ヒラギノ角ゴ Pro W3" charset="-128"/>
              </a:defRPr>
            </a:lvl9pPr>
          </a:lstStyle>
          <a:p>
            <a:pPr eaLnBrk="1" hangingPunct="1"/>
            <a:fld id="{CBAF2D06-B710-4D3E-B2F6-C7BB1671D725}" type="slidenum">
              <a:rPr lang="en-US" altLang="en-US" sz="1000">
                <a:solidFill>
                  <a:srgbClr val="95B3D7"/>
                </a:solidFill>
                <a:latin typeface="Helvetica" panose="020B0604020202020204" pitchFamily="34" charset="0"/>
              </a:rPr>
              <a:pPr eaLnBrk="1" hangingPunct="1"/>
              <a:t>10</a:t>
            </a:fld>
            <a:endParaRPr lang="en-US" altLang="en-US" sz="1000" dirty="0">
              <a:solidFill>
                <a:srgbClr val="95B3D7"/>
              </a:solidFill>
              <a:latin typeface="Helvetica" panose="020B0604020202020204" pitchFamily="34" charset="0"/>
            </a:endParaRPr>
          </a:p>
        </p:txBody>
      </p:sp>
      <p:sp>
        <p:nvSpPr>
          <p:cNvPr id="4" name="TextBox 3">
            <a:extLst>
              <a:ext uri="{FF2B5EF4-FFF2-40B4-BE49-F238E27FC236}">
                <a16:creationId xmlns:a16="http://schemas.microsoft.com/office/drawing/2014/main" id="{F8DC248A-3CF8-43F6-97B0-4875322E7CD8}"/>
              </a:ext>
            </a:extLst>
          </p:cNvPr>
          <p:cNvSpPr txBox="1"/>
          <p:nvPr/>
        </p:nvSpPr>
        <p:spPr>
          <a:xfrm>
            <a:off x="3962399" y="3597507"/>
            <a:ext cx="1032933" cy="246221"/>
          </a:xfrm>
          <a:prstGeom prst="rect">
            <a:avLst/>
          </a:prstGeom>
          <a:noFill/>
        </p:spPr>
        <p:txBody>
          <a:bodyPr wrap="square" rtlCol="0">
            <a:spAutoFit/>
          </a:bodyPr>
          <a:lstStyle/>
          <a:p>
            <a:r>
              <a:rPr lang="en-US" sz="1000" dirty="0"/>
              <a:t>18049</a:t>
            </a:r>
          </a:p>
        </p:txBody>
      </p:sp>
      <p:pic>
        <p:nvPicPr>
          <p:cNvPr id="6" name="Content Placeholder 5">
            <a:extLst>
              <a:ext uri="{FF2B5EF4-FFF2-40B4-BE49-F238E27FC236}">
                <a16:creationId xmlns:a16="http://schemas.microsoft.com/office/drawing/2014/main" id="{A625233A-ECDC-4FCC-A0C4-4A23FDAAF2C0}"/>
              </a:ext>
            </a:extLst>
          </p:cNvPr>
          <p:cNvPicPr>
            <a:picLocks noGrp="1" noChangeAspect="1"/>
          </p:cNvPicPr>
          <p:nvPr>
            <p:ph idx="1"/>
          </p:nvPr>
        </p:nvPicPr>
        <p:blipFill>
          <a:blip r:embed="rId3"/>
          <a:stretch>
            <a:fillRect/>
          </a:stretch>
        </p:blipFill>
        <p:spPr>
          <a:xfrm>
            <a:off x="215900" y="1216883"/>
            <a:ext cx="8712199" cy="4424234"/>
          </a:xfrm>
        </p:spPr>
      </p:pic>
      <p:sp>
        <p:nvSpPr>
          <p:cNvPr id="7" name="Oval 6">
            <a:extLst>
              <a:ext uri="{FF2B5EF4-FFF2-40B4-BE49-F238E27FC236}">
                <a16:creationId xmlns:a16="http://schemas.microsoft.com/office/drawing/2014/main" id="{FCC82457-1230-4D53-95E3-1AB45753361C}"/>
              </a:ext>
            </a:extLst>
          </p:cNvPr>
          <p:cNvSpPr/>
          <p:nvPr/>
        </p:nvSpPr>
        <p:spPr>
          <a:xfrm>
            <a:off x="4686564" y="5181600"/>
            <a:ext cx="804333" cy="3302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045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51904EAA-DADB-4072-B7D0-6B80ED397025}"/>
              </a:ext>
            </a:extLst>
          </p:cNvPr>
          <p:cNvSpPr>
            <a:spLocks noGrp="1"/>
          </p:cNvSpPr>
          <p:nvPr>
            <p:ph type="title"/>
          </p:nvPr>
        </p:nvSpPr>
        <p:spPr/>
        <p:txBody>
          <a:bodyPr/>
          <a:lstStyle/>
          <a:p>
            <a:pPr eaLnBrk="1" hangingPunct="1"/>
            <a:r>
              <a:rPr lang="en-US" altLang="en-US" dirty="0">
                <a:latin typeface="Helvetica" panose="020B0604020202020204" pitchFamily="34" charset="0"/>
                <a:ea typeface="ヒラギノ角ゴ Pro W3" charset="-128"/>
              </a:rPr>
              <a:t>Be A Scout Website</a:t>
            </a:r>
          </a:p>
        </p:txBody>
      </p:sp>
      <p:sp>
        <p:nvSpPr>
          <p:cNvPr id="12291" name="Slide Number Placeholder 4">
            <a:extLst>
              <a:ext uri="{FF2B5EF4-FFF2-40B4-BE49-F238E27FC236}">
                <a16:creationId xmlns:a16="http://schemas.microsoft.com/office/drawing/2014/main" id="{6B5D0C37-FBBF-4F22-B532-4180F9F81E9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128"/>
              </a:defRPr>
            </a:lvl1pPr>
            <a:lvl2pPr marL="742950" indent="-285750" eaLnBrk="0" hangingPunct="0">
              <a:defRPr sz="2400">
                <a:solidFill>
                  <a:schemeClr val="tx1"/>
                </a:solidFill>
                <a:latin typeface="Lucida Grande" charset="0"/>
                <a:ea typeface="ヒラギノ角ゴ Pro W3" charset="-128"/>
              </a:defRPr>
            </a:lvl2pPr>
            <a:lvl3pPr marL="1143000" indent="-228600" eaLnBrk="0" hangingPunct="0">
              <a:defRPr sz="2400">
                <a:solidFill>
                  <a:schemeClr val="tx1"/>
                </a:solidFill>
                <a:latin typeface="Lucida Grande" charset="0"/>
                <a:ea typeface="ヒラギノ角ゴ Pro W3" charset="-128"/>
              </a:defRPr>
            </a:lvl3pPr>
            <a:lvl4pPr marL="1600200" indent="-228600" eaLnBrk="0" hangingPunct="0">
              <a:defRPr sz="2400">
                <a:solidFill>
                  <a:schemeClr val="tx1"/>
                </a:solidFill>
                <a:latin typeface="Lucida Grande" charset="0"/>
                <a:ea typeface="ヒラギノ角ゴ Pro W3" charset="-128"/>
              </a:defRPr>
            </a:lvl4pPr>
            <a:lvl5pPr marL="2057400" indent="-228600" eaLnBrk="0" hangingPunct="0">
              <a:defRPr sz="2400">
                <a:solidFill>
                  <a:schemeClr val="tx1"/>
                </a:solidFill>
                <a:latin typeface="Lucida Grande"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Lucida Grande"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Lucida Grande"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Lucida Grande"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Lucida Grande" charset="0"/>
                <a:ea typeface="ヒラギノ角ゴ Pro W3" charset="-128"/>
              </a:defRPr>
            </a:lvl9pPr>
          </a:lstStyle>
          <a:p>
            <a:pPr eaLnBrk="1" hangingPunct="1"/>
            <a:fld id="{CBAF2D06-B710-4D3E-B2F6-C7BB1671D725}" type="slidenum">
              <a:rPr lang="en-US" altLang="en-US" sz="1000">
                <a:solidFill>
                  <a:srgbClr val="95B3D7"/>
                </a:solidFill>
                <a:latin typeface="Helvetica" panose="020B0604020202020204" pitchFamily="34" charset="0"/>
              </a:rPr>
              <a:pPr eaLnBrk="1" hangingPunct="1"/>
              <a:t>11</a:t>
            </a:fld>
            <a:endParaRPr lang="en-US" altLang="en-US" sz="1000" dirty="0">
              <a:solidFill>
                <a:srgbClr val="95B3D7"/>
              </a:solidFill>
              <a:latin typeface="Helvetica" panose="020B0604020202020204" pitchFamily="34" charset="0"/>
            </a:endParaRPr>
          </a:p>
        </p:txBody>
      </p:sp>
      <p:sp>
        <p:nvSpPr>
          <p:cNvPr id="4" name="TextBox 3">
            <a:extLst>
              <a:ext uri="{FF2B5EF4-FFF2-40B4-BE49-F238E27FC236}">
                <a16:creationId xmlns:a16="http://schemas.microsoft.com/office/drawing/2014/main" id="{F8DC248A-3CF8-43F6-97B0-4875322E7CD8}"/>
              </a:ext>
            </a:extLst>
          </p:cNvPr>
          <p:cNvSpPr txBox="1"/>
          <p:nvPr/>
        </p:nvSpPr>
        <p:spPr>
          <a:xfrm>
            <a:off x="3962399" y="3597507"/>
            <a:ext cx="1032933" cy="246221"/>
          </a:xfrm>
          <a:prstGeom prst="rect">
            <a:avLst/>
          </a:prstGeom>
          <a:noFill/>
        </p:spPr>
        <p:txBody>
          <a:bodyPr wrap="square" rtlCol="0">
            <a:spAutoFit/>
          </a:bodyPr>
          <a:lstStyle/>
          <a:p>
            <a:r>
              <a:rPr lang="en-US" sz="1000" dirty="0"/>
              <a:t>18049</a:t>
            </a:r>
          </a:p>
        </p:txBody>
      </p:sp>
      <p:pic>
        <p:nvPicPr>
          <p:cNvPr id="6" name="Content Placeholder 5">
            <a:extLst>
              <a:ext uri="{FF2B5EF4-FFF2-40B4-BE49-F238E27FC236}">
                <a16:creationId xmlns:a16="http://schemas.microsoft.com/office/drawing/2014/main" id="{A625233A-ECDC-4FCC-A0C4-4A23FDAAF2C0}"/>
              </a:ext>
            </a:extLst>
          </p:cNvPr>
          <p:cNvPicPr>
            <a:picLocks noGrp="1" noChangeAspect="1"/>
          </p:cNvPicPr>
          <p:nvPr>
            <p:ph idx="1"/>
          </p:nvPr>
        </p:nvPicPr>
        <p:blipFill>
          <a:blip r:embed="rId3"/>
          <a:srcRect/>
          <a:stretch/>
        </p:blipFill>
        <p:spPr>
          <a:xfrm>
            <a:off x="2266748" y="1216883"/>
            <a:ext cx="4424234" cy="4424234"/>
          </a:xfrm>
        </p:spPr>
      </p:pic>
    </p:spTree>
    <p:extLst>
      <p:ext uri="{BB962C8B-B14F-4D97-AF65-F5344CB8AC3E}">
        <p14:creationId xmlns:p14="http://schemas.microsoft.com/office/powerpoint/2010/main" val="2629338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D3AC08-B790-4652-A3BA-D62386D6AE70}"/>
              </a:ext>
            </a:extLst>
          </p:cNvPr>
          <p:cNvSpPr>
            <a:spLocks noGrp="1"/>
          </p:cNvSpPr>
          <p:nvPr>
            <p:ph idx="1"/>
          </p:nvPr>
        </p:nvSpPr>
        <p:spPr>
          <a:xfrm>
            <a:off x="457200" y="1479285"/>
            <a:ext cx="8229600" cy="4525963"/>
          </a:xfrm>
        </p:spPr>
        <p:txBody>
          <a:bodyPr/>
          <a:lstStyle/>
          <a:p>
            <a:pPr marL="0" indent="0" algn="ctr">
              <a:buNone/>
            </a:pPr>
            <a:r>
              <a:rPr lang="en-US" dirty="0"/>
              <a:t>Family Fun Day</a:t>
            </a:r>
          </a:p>
          <a:p>
            <a:pPr marL="0" indent="0" algn="ctr">
              <a:buNone/>
            </a:pPr>
            <a:endParaRPr lang="en-US" dirty="0"/>
          </a:p>
          <a:p>
            <a:pPr marL="0" indent="0" algn="ctr">
              <a:buNone/>
            </a:pPr>
            <a:r>
              <a:rPr lang="en-US" dirty="0"/>
              <a:t>Outdoor Venue</a:t>
            </a:r>
          </a:p>
          <a:p>
            <a:pPr marL="0" indent="0" algn="ctr">
              <a:buNone/>
            </a:pPr>
            <a:endParaRPr lang="en-US" dirty="0"/>
          </a:p>
          <a:p>
            <a:pPr marL="0" indent="0" algn="ctr">
              <a:buNone/>
            </a:pPr>
            <a:r>
              <a:rPr lang="en-US" dirty="0"/>
              <a:t>Non-Contact Games / Activities</a:t>
            </a:r>
          </a:p>
          <a:p>
            <a:pPr marL="0" indent="0" algn="ctr">
              <a:buNone/>
            </a:pPr>
            <a:endParaRPr lang="en-US" dirty="0"/>
          </a:p>
          <a:p>
            <a:pPr marL="0" indent="0" algn="ctr">
              <a:buNone/>
            </a:pPr>
            <a:r>
              <a:rPr lang="en-US" dirty="0"/>
              <a:t>Collect contact information &amp;</a:t>
            </a:r>
          </a:p>
          <a:p>
            <a:pPr marL="0" indent="0" algn="ctr">
              <a:buNone/>
            </a:pPr>
            <a:r>
              <a:rPr lang="en-US" dirty="0"/>
              <a:t> provide directions for registration</a:t>
            </a:r>
          </a:p>
        </p:txBody>
      </p:sp>
      <p:sp>
        <p:nvSpPr>
          <p:cNvPr id="12289" name="Title 1">
            <a:extLst>
              <a:ext uri="{FF2B5EF4-FFF2-40B4-BE49-F238E27FC236}">
                <a16:creationId xmlns:a16="http://schemas.microsoft.com/office/drawing/2014/main" id="{51904EAA-DADB-4072-B7D0-6B80ED397025}"/>
              </a:ext>
            </a:extLst>
          </p:cNvPr>
          <p:cNvSpPr>
            <a:spLocks noGrp="1"/>
          </p:cNvSpPr>
          <p:nvPr>
            <p:ph type="title"/>
          </p:nvPr>
        </p:nvSpPr>
        <p:spPr/>
        <p:txBody>
          <a:bodyPr/>
          <a:lstStyle/>
          <a:p>
            <a:pPr eaLnBrk="1" hangingPunct="1"/>
            <a:r>
              <a:rPr lang="en-US" altLang="en-US" dirty="0">
                <a:latin typeface="Helvetica" panose="020B0604020202020204" pitchFamily="34" charset="0"/>
                <a:ea typeface="ヒラギノ角ゴ Pro W3" charset="-128"/>
              </a:rPr>
              <a:t>Recruiting Events</a:t>
            </a:r>
          </a:p>
        </p:txBody>
      </p:sp>
      <p:sp>
        <p:nvSpPr>
          <p:cNvPr id="12291" name="Slide Number Placeholder 4">
            <a:extLst>
              <a:ext uri="{FF2B5EF4-FFF2-40B4-BE49-F238E27FC236}">
                <a16:creationId xmlns:a16="http://schemas.microsoft.com/office/drawing/2014/main" id="{6B5D0C37-FBBF-4F22-B532-4180F9F81E9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128"/>
              </a:defRPr>
            </a:lvl1pPr>
            <a:lvl2pPr marL="742950" indent="-285750" eaLnBrk="0" hangingPunct="0">
              <a:defRPr sz="2400">
                <a:solidFill>
                  <a:schemeClr val="tx1"/>
                </a:solidFill>
                <a:latin typeface="Lucida Grande" charset="0"/>
                <a:ea typeface="ヒラギノ角ゴ Pro W3" charset="-128"/>
              </a:defRPr>
            </a:lvl2pPr>
            <a:lvl3pPr marL="1143000" indent="-228600" eaLnBrk="0" hangingPunct="0">
              <a:defRPr sz="2400">
                <a:solidFill>
                  <a:schemeClr val="tx1"/>
                </a:solidFill>
                <a:latin typeface="Lucida Grande" charset="0"/>
                <a:ea typeface="ヒラギノ角ゴ Pro W3" charset="-128"/>
              </a:defRPr>
            </a:lvl3pPr>
            <a:lvl4pPr marL="1600200" indent="-228600" eaLnBrk="0" hangingPunct="0">
              <a:defRPr sz="2400">
                <a:solidFill>
                  <a:schemeClr val="tx1"/>
                </a:solidFill>
                <a:latin typeface="Lucida Grande" charset="0"/>
                <a:ea typeface="ヒラギノ角ゴ Pro W3" charset="-128"/>
              </a:defRPr>
            </a:lvl4pPr>
            <a:lvl5pPr marL="2057400" indent="-228600" eaLnBrk="0" hangingPunct="0">
              <a:defRPr sz="2400">
                <a:solidFill>
                  <a:schemeClr val="tx1"/>
                </a:solidFill>
                <a:latin typeface="Lucida Grande"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Lucida Grande"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Lucida Grande"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Lucida Grande"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Lucida Grande" charset="0"/>
                <a:ea typeface="ヒラギノ角ゴ Pro W3" charset="-128"/>
              </a:defRPr>
            </a:lvl9pPr>
          </a:lstStyle>
          <a:p>
            <a:pPr eaLnBrk="1" hangingPunct="1"/>
            <a:fld id="{CBAF2D06-B710-4D3E-B2F6-C7BB1671D725}" type="slidenum">
              <a:rPr lang="en-US" altLang="en-US" sz="1000">
                <a:solidFill>
                  <a:srgbClr val="95B3D7"/>
                </a:solidFill>
                <a:latin typeface="Helvetica" panose="020B0604020202020204" pitchFamily="34" charset="0"/>
              </a:rPr>
              <a:pPr eaLnBrk="1" hangingPunct="1"/>
              <a:t>12</a:t>
            </a:fld>
            <a:endParaRPr lang="en-US" altLang="en-US" sz="1000" dirty="0">
              <a:solidFill>
                <a:srgbClr val="95B3D7"/>
              </a:solidFill>
              <a:latin typeface="Helvetica" panose="020B0604020202020204" pitchFamily="34" charset="0"/>
            </a:endParaRPr>
          </a:p>
        </p:txBody>
      </p:sp>
      <p:sp>
        <p:nvSpPr>
          <p:cNvPr id="3" name="Box 1">
            <a:extLst>
              <a:ext uri="{FF2B5EF4-FFF2-40B4-BE49-F238E27FC236}">
                <a16:creationId xmlns:a16="http://schemas.microsoft.com/office/drawing/2014/main" id="{1C509B74-E806-4F35-8314-38A4820E44EE}"/>
              </a:ext>
            </a:extLst>
          </p:cNvPr>
          <p:cNvSpPr/>
          <p:nvPr/>
        </p:nvSpPr>
        <p:spPr>
          <a:xfrm>
            <a:off x="2988734" y="2463799"/>
            <a:ext cx="389466" cy="341048"/>
          </a:xfrm>
          <a:prstGeom prst="rect">
            <a:avLst/>
          </a:prstGeom>
          <a:solidFill>
            <a:schemeClr val="tx2">
              <a:lumMod val="40000"/>
              <a:lumOff val="60000"/>
            </a:schemeClr>
          </a:solid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Check 1">
            <a:extLst>
              <a:ext uri="{FF2B5EF4-FFF2-40B4-BE49-F238E27FC236}">
                <a16:creationId xmlns:a16="http://schemas.microsoft.com/office/drawing/2014/main" id="{98378803-EEF9-4B90-A868-EA3C2EBC14C5}"/>
              </a:ext>
            </a:extLst>
          </p:cNvPr>
          <p:cNvPicPr>
            <a:picLocks/>
          </p:cNvPicPr>
          <p:nvPr/>
        </p:nvPicPr>
        <p:blipFill>
          <a:blip r:embed="rId3"/>
          <a:stretch>
            <a:fillRect/>
          </a:stretch>
        </p:blipFill>
        <p:spPr>
          <a:xfrm>
            <a:off x="2988734" y="2463799"/>
            <a:ext cx="389466" cy="341048"/>
          </a:xfrm>
          <a:prstGeom prst="rect">
            <a:avLst/>
          </a:prstGeom>
        </p:spPr>
      </p:pic>
      <p:sp>
        <p:nvSpPr>
          <p:cNvPr id="10" name="Box 2">
            <a:extLst>
              <a:ext uri="{FF2B5EF4-FFF2-40B4-BE49-F238E27FC236}">
                <a16:creationId xmlns:a16="http://schemas.microsoft.com/office/drawing/2014/main" id="{C3938B94-3866-4BF9-9D31-EC4718EC8602}"/>
              </a:ext>
            </a:extLst>
          </p:cNvPr>
          <p:cNvSpPr/>
          <p:nvPr/>
        </p:nvSpPr>
        <p:spPr>
          <a:xfrm>
            <a:off x="1752117" y="3258476"/>
            <a:ext cx="389466" cy="341048"/>
          </a:xfrm>
          <a:prstGeom prst="rect">
            <a:avLst/>
          </a:prstGeom>
          <a:solidFill>
            <a:schemeClr val="tx2">
              <a:lumMod val="40000"/>
              <a:lumOff val="60000"/>
            </a:schemeClr>
          </a:solid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Box 3">
            <a:extLst>
              <a:ext uri="{FF2B5EF4-FFF2-40B4-BE49-F238E27FC236}">
                <a16:creationId xmlns:a16="http://schemas.microsoft.com/office/drawing/2014/main" id="{044C64E0-20BC-47EC-B22B-1BE567B8CCB8}"/>
              </a:ext>
            </a:extLst>
          </p:cNvPr>
          <p:cNvSpPr/>
          <p:nvPr/>
        </p:nvSpPr>
        <p:spPr>
          <a:xfrm>
            <a:off x="1752117" y="4164557"/>
            <a:ext cx="389466" cy="341048"/>
          </a:xfrm>
          <a:prstGeom prst="rect">
            <a:avLst/>
          </a:prstGeom>
          <a:solidFill>
            <a:schemeClr val="tx2">
              <a:lumMod val="40000"/>
              <a:lumOff val="60000"/>
            </a:schemeClr>
          </a:solid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Check 2">
            <a:extLst>
              <a:ext uri="{FF2B5EF4-FFF2-40B4-BE49-F238E27FC236}">
                <a16:creationId xmlns:a16="http://schemas.microsoft.com/office/drawing/2014/main" id="{45E032AB-989B-4C5F-B1FA-3FDDADC39252}"/>
              </a:ext>
            </a:extLst>
          </p:cNvPr>
          <p:cNvPicPr>
            <a:picLocks/>
          </p:cNvPicPr>
          <p:nvPr/>
        </p:nvPicPr>
        <p:blipFill>
          <a:blip r:embed="rId3"/>
          <a:stretch>
            <a:fillRect/>
          </a:stretch>
        </p:blipFill>
        <p:spPr>
          <a:xfrm>
            <a:off x="1752117" y="3258476"/>
            <a:ext cx="389466" cy="341048"/>
          </a:xfrm>
          <a:prstGeom prst="rect">
            <a:avLst/>
          </a:prstGeom>
        </p:spPr>
      </p:pic>
      <p:pic>
        <p:nvPicPr>
          <p:cNvPr id="12" name="Check 3">
            <a:extLst>
              <a:ext uri="{FF2B5EF4-FFF2-40B4-BE49-F238E27FC236}">
                <a16:creationId xmlns:a16="http://schemas.microsoft.com/office/drawing/2014/main" id="{002E5422-0E02-406B-AC4F-1698626AC4E6}"/>
              </a:ext>
            </a:extLst>
          </p:cNvPr>
          <p:cNvPicPr>
            <a:picLocks/>
          </p:cNvPicPr>
          <p:nvPr/>
        </p:nvPicPr>
        <p:blipFill>
          <a:blip r:embed="rId3"/>
          <a:stretch>
            <a:fillRect/>
          </a:stretch>
        </p:blipFill>
        <p:spPr>
          <a:xfrm>
            <a:off x="1752117" y="4164557"/>
            <a:ext cx="389466" cy="341048"/>
          </a:xfrm>
          <a:prstGeom prst="rect">
            <a:avLst/>
          </a:prstGeom>
        </p:spPr>
      </p:pic>
    </p:spTree>
    <p:extLst>
      <p:ext uri="{BB962C8B-B14F-4D97-AF65-F5344CB8AC3E}">
        <p14:creationId xmlns:p14="http://schemas.microsoft.com/office/powerpoint/2010/main" val="86911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D3AC08-B790-4652-A3BA-D62386D6AE70}"/>
              </a:ext>
            </a:extLst>
          </p:cNvPr>
          <p:cNvSpPr>
            <a:spLocks noGrp="1"/>
          </p:cNvSpPr>
          <p:nvPr>
            <p:ph idx="1"/>
          </p:nvPr>
        </p:nvSpPr>
        <p:spPr>
          <a:xfrm>
            <a:off x="457200" y="1479285"/>
            <a:ext cx="8229600" cy="4525963"/>
          </a:xfrm>
        </p:spPr>
        <p:txBody>
          <a:bodyPr/>
          <a:lstStyle/>
          <a:p>
            <a:pPr marL="0" indent="0" algn="ctr">
              <a:buNone/>
            </a:pPr>
            <a:r>
              <a:rPr lang="en-US" dirty="0"/>
              <a:t>‘Rally Style’ Sign-Up Event</a:t>
            </a:r>
          </a:p>
          <a:p>
            <a:pPr marL="0" indent="0" algn="ctr">
              <a:buNone/>
            </a:pPr>
            <a:endParaRPr lang="en-US" dirty="0"/>
          </a:p>
          <a:p>
            <a:pPr marL="0" indent="0" algn="ctr">
              <a:buNone/>
            </a:pPr>
            <a:r>
              <a:rPr lang="en-US" dirty="0"/>
              <a:t>Secure a Location</a:t>
            </a:r>
          </a:p>
          <a:p>
            <a:pPr marL="0" indent="0" algn="ctr">
              <a:buNone/>
            </a:pPr>
            <a:endParaRPr lang="en-US" dirty="0"/>
          </a:p>
          <a:p>
            <a:pPr marL="0" indent="0" algn="ctr">
              <a:buNone/>
            </a:pPr>
            <a:r>
              <a:rPr lang="en-US" dirty="0"/>
              <a:t>Promote the Event</a:t>
            </a:r>
          </a:p>
          <a:p>
            <a:pPr marL="0" indent="0" algn="ctr">
              <a:buNone/>
            </a:pPr>
            <a:endParaRPr lang="en-US" dirty="0"/>
          </a:p>
          <a:p>
            <a:pPr marL="0" indent="0" algn="ctr">
              <a:buNone/>
            </a:pPr>
            <a:r>
              <a:rPr lang="en-US" dirty="0"/>
              <a:t>Collect contact information &amp;</a:t>
            </a:r>
          </a:p>
          <a:p>
            <a:pPr marL="0" indent="0" algn="ctr">
              <a:buNone/>
            </a:pPr>
            <a:r>
              <a:rPr lang="en-US" dirty="0"/>
              <a:t> provide directions for registration</a:t>
            </a:r>
          </a:p>
        </p:txBody>
      </p:sp>
      <p:sp>
        <p:nvSpPr>
          <p:cNvPr id="12289" name="Title 1">
            <a:extLst>
              <a:ext uri="{FF2B5EF4-FFF2-40B4-BE49-F238E27FC236}">
                <a16:creationId xmlns:a16="http://schemas.microsoft.com/office/drawing/2014/main" id="{51904EAA-DADB-4072-B7D0-6B80ED397025}"/>
              </a:ext>
            </a:extLst>
          </p:cNvPr>
          <p:cNvSpPr>
            <a:spLocks noGrp="1"/>
          </p:cNvSpPr>
          <p:nvPr>
            <p:ph type="title"/>
          </p:nvPr>
        </p:nvSpPr>
        <p:spPr/>
        <p:txBody>
          <a:bodyPr/>
          <a:lstStyle/>
          <a:p>
            <a:pPr eaLnBrk="1" hangingPunct="1"/>
            <a:r>
              <a:rPr lang="en-US" altLang="en-US" dirty="0">
                <a:latin typeface="Helvetica" panose="020B0604020202020204" pitchFamily="34" charset="0"/>
                <a:ea typeface="ヒラギノ角ゴ Pro W3" charset="-128"/>
              </a:rPr>
              <a:t>Recruiting Events</a:t>
            </a:r>
          </a:p>
        </p:txBody>
      </p:sp>
      <p:sp>
        <p:nvSpPr>
          <p:cNvPr id="12291" name="Slide Number Placeholder 4">
            <a:extLst>
              <a:ext uri="{FF2B5EF4-FFF2-40B4-BE49-F238E27FC236}">
                <a16:creationId xmlns:a16="http://schemas.microsoft.com/office/drawing/2014/main" id="{6B5D0C37-FBBF-4F22-B532-4180F9F81E9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128"/>
              </a:defRPr>
            </a:lvl1pPr>
            <a:lvl2pPr marL="742950" indent="-285750" eaLnBrk="0" hangingPunct="0">
              <a:defRPr sz="2400">
                <a:solidFill>
                  <a:schemeClr val="tx1"/>
                </a:solidFill>
                <a:latin typeface="Lucida Grande" charset="0"/>
                <a:ea typeface="ヒラギノ角ゴ Pro W3" charset="-128"/>
              </a:defRPr>
            </a:lvl2pPr>
            <a:lvl3pPr marL="1143000" indent="-228600" eaLnBrk="0" hangingPunct="0">
              <a:defRPr sz="2400">
                <a:solidFill>
                  <a:schemeClr val="tx1"/>
                </a:solidFill>
                <a:latin typeface="Lucida Grande" charset="0"/>
                <a:ea typeface="ヒラギノ角ゴ Pro W3" charset="-128"/>
              </a:defRPr>
            </a:lvl3pPr>
            <a:lvl4pPr marL="1600200" indent="-228600" eaLnBrk="0" hangingPunct="0">
              <a:defRPr sz="2400">
                <a:solidFill>
                  <a:schemeClr val="tx1"/>
                </a:solidFill>
                <a:latin typeface="Lucida Grande" charset="0"/>
                <a:ea typeface="ヒラギノ角ゴ Pro W3" charset="-128"/>
              </a:defRPr>
            </a:lvl4pPr>
            <a:lvl5pPr marL="2057400" indent="-228600" eaLnBrk="0" hangingPunct="0">
              <a:defRPr sz="2400">
                <a:solidFill>
                  <a:schemeClr val="tx1"/>
                </a:solidFill>
                <a:latin typeface="Lucida Grande"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Lucida Grande"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Lucida Grande"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Lucida Grande"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Lucida Grande" charset="0"/>
                <a:ea typeface="ヒラギノ角ゴ Pro W3" charset="-128"/>
              </a:defRPr>
            </a:lvl9pPr>
          </a:lstStyle>
          <a:p>
            <a:pPr eaLnBrk="1" hangingPunct="1"/>
            <a:fld id="{CBAF2D06-B710-4D3E-B2F6-C7BB1671D725}" type="slidenum">
              <a:rPr lang="en-US" altLang="en-US" sz="1000">
                <a:solidFill>
                  <a:srgbClr val="95B3D7"/>
                </a:solidFill>
                <a:latin typeface="Helvetica" panose="020B0604020202020204" pitchFamily="34" charset="0"/>
              </a:rPr>
              <a:pPr eaLnBrk="1" hangingPunct="1"/>
              <a:t>13</a:t>
            </a:fld>
            <a:endParaRPr lang="en-US" altLang="en-US" sz="1000" dirty="0">
              <a:solidFill>
                <a:srgbClr val="95B3D7"/>
              </a:solidFill>
              <a:latin typeface="Helvetica" panose="020B0604020202020204" pitchFamily="34" charset="0"/>
            </a:endParaRPr>
          </a:p>
        </p:txBody>
      </p:sp>
      <p:sp>
        <p:nvSpPr>
          <p:cNvPr id="3" name="Box 1">
            <a:extLst>
              <a:ext uri="{FF2B5EF4-FFF2-40B4-BE49-F238E27FC236}">
                <a16:creationId xmlns:a16="http://schemas.microsoft.com/office/drawing/2014/main" id="{1C509B74-E806-4F35-8314-38A4820E44EE}"/>
              </a:ext>
            </a:extLst>
          </p:cNvPr>
          <p:cNvSpPr/>
          <p:nvPr/>
        </p:nvSpPr>
        <p:spPr>
          <a:xfrm>
            <a:off x="2599268" y="2463799"/>
            <a:ext cx="389466" cy="341048"/>
          </a:xfrm>
          <a:prstGeom prst="rect">
            <a:avLst/>
          </a:prstGeom>
          <a:solidFill>
            <a:schemeClr val="tx2">
              <a:lumMod val="40000"/>
              <a:lumOff val="60000"/>
            </a:schemeClr>
          </a:solid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Check 1">
            <a:extLst>
              <a:ext uri="{FF2B5EF4-FFF2-40B4-BE49-F238E27FC236}">
                <a16:creationId xmlns:a16="http://schemas.microsoft.com/office/drawing/2014/main" id="{98378803-EEF9-4B90-A868-EA3C2EBC14C5}"/>
              </a:ext>
            </a:extLst>
          </p:cNvPr>
          <p:cNvPicPr>
            <a:picLocks/>
          </p:cNvPicPr>
          <p:nvPr/>
        </p:nvPicPr>
        <p:blipFill>
          <a:blip r:embed="rId3"/>
          <a:stretch>
            <a:fillRect/>
          </a:stretch>
        </p:blipFill>
        <p:spPr>
          <a:xfrm>
            <a:off x="2599268" y="2450716"/>
            <a:ext cx="389466" cy="341048"/>
          </a:xfrm>
          <a:prstGeom prst="rect">
            <a:avLst/>
          </a:prstGeom>
        </p:spPr>
      </p:pic>
      <p:sp>
        <p:nvSpPr>
          <p:cNvPr id="10" name="Box 2">
            <a:extLst>
              <a:ext uri="{FF2B5EF4-FFF2-40B4-BE49-F238E27FC236}">
                <a16:creationId xmlns:a16="http://schemas.microsoft.com/office/drawing/2014/main" id="{C3938B94-3866-4BF9-9D31-EC4718EC8602}"/>
              </a:ext>
            </a:extLst>
          </p:cNvPr>
          <p:cNvSpPr/>
          <p:nvPr/>
        </p:nvSpPr>
        <p:spPr>
          <a:xfrm>
            <a:off x="2599268" y="3258462"/>
            <a:ext cx="389466" cy="341048"/>
          </a:xfrm>
          <a:prstGeom prst="rect">
            <a:avLst/>
          </a:prstGeom>
          <a:solidFill>
            <a:schemeClr val="tx2">
              <a:lumMod val="40000"/>
              <a:lumOff val="60000"/>
            </a:schemeClr>
          </a:solid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Box 3">
            <a:extLst>
              <a:ext uri="{FF2B5EF4-FFF2-40B4-BE49-F238E27FC236}">
                <a16:creationId xmlns:a16="http://schemas.microsoft.com/office/drawing/2014/main" id="{044C64E0-20BC-47EC-B22B-1BE567B8CCB8}"/>
              </a:ext>
            </a:extLst>
          </p:cNvPr>
          <p:cNvSpPr/>
          <p:nvPr/>
        </p:nvSpPr>
        <p:spPr>
          <a:xfrm>
            <a:off x="1752117" y="4164557"/>
            <a:ext cx="389466" cy="341048"/>
          </a:xfrm>
          <a:prstGeom prst="rect">
            <a:avLst/>
          </a:prstGeom>
          <a:solidFill>
            <a:schemeClr val="tx2">
              <a:lumMod val="40000"/>
              <a:lumOff val="60000"/>
            </a:schemeClr>
          </a:solid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Check 2">
            <a:extLst>
              <a:ext uri="{FF2B5EF4-FFF2-40B4-BE49-F238E27FC236}">
                <a16:creationId xmlns:a16="http://schemas.microsoft.com/office/drawing/2014/main" id="{45E032AB-989B-4C5F-B1FA-3FDDADC39252}"/>
              </a:ext>
            </a:extLst>
          </p:cNvPr>
          <p:cNvPicPr>
            <a:picLocks/>
          </p:cNvPicPr>
          <p:nvPr/>
        </p:nvPicPr>
        <p:blipFill>
          <a:blip r:embed="rId3"/>
          <a:stretch>
            <a:fillRect/>
          </a:stretch>
        </p:blipFill>
        <p:spPr>
          <a:xfrm>
            <a:off x="2599268" y="3258462"/>
            <a:ext cx="389466" cy="341048"/>
          </a:xfrm>
          <a:prstGeom prst="rect">
            <a:avLst/>
          </a:prstGeom>
        </p:spPr>
      </p:pic>
      <p:pic>
        <p:nvPicPr>
          <p:cNvPr id="12" name="Check 3">
            <a:extLst>
              <a:ext uri="{FF2B5EF4-FFF2-40B4-BE49-F238E27FC236}">
                <a16:creationId xmlns:a16="http://schemas.microsoft.com/office/drawing/2014/main" id="{002E5422-0E02-406B-AC4F-1698626AC4E6}"/>
              </a:ext>
            </a:extLst>
          </p:cNvPr>
          <p:cNvPicPr>
            <a:picLocks/>
          </p:cNvPicPr>
          <p:nvPr/>
        </p:nvPicPr>
        <p:blipFill>
          <a:blip r:embed="rId3"/>
          <a:stretch>
            <a:fillRect/>
          </a:stretch>
        </p:blipFill>
        <p:spPr>
          <a:xfrm>
            <a:off x="1752117" y="4164557"/>
            <a:ext cx="389466" cy="341048"/>
          </a:xfrm>
          <a:prstGeom prst="rect">
            <a:avLst/>
          </a:prstGeom>
        </p:spPr>
      </p:pic>
    </p:spTree>
    <p:extLst>
      <p:ext uri="{BB962C8B-B14F-4D97-AF65-F5344CB8AC3E}">
        <p14:creationId xmlns:p14="http://schemas.microsoft.com/office/powerpoint/2010/main" val="45522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5" restart="whenNotActive" fill="hold" evtFilter="cancelBubble" nodeType="interactiveSeq">
                <p:stCondLst>
                  <p:cond evt="onClick" delay="0">
                    <p:tgtEl>
                      <p:spTgt spid="11"/>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51904EAA-DADB-4072-B7D0-6B80ED397025}"/>
              </a:ext>
            </a:extLst>
          </p:cNvPr>
          <p:cNvSpPr>
            <a:spLocks noGrp="1"/>
          </p:cNvSpPr>
          <p:nvPr>
            <p:ph type="title"/>
          </p:nvPr>
        </p:nvSpPr>
        <p:spPr/>
        <p:txBody>
          <a:bodyPr/>
          <a:lstStyle/>
          <a:p>
            <a:pPr eaLnBrk="1" hangingPunct="1"/>
            <a:r>
              <a:rPr lang="en-US" altLang="en-US" dirty="0">
                <a:latin typeface="Helvetica" panose="020B0604020202020204" pitchFamily="34" charset="0"/>
                <a:ea typeface="ヒラギノ角ゴ Pro W3" charset="-128"/>
              </a:rPr>
              <a:t>Virtual Recruiting Event</a:t>
            </a:r>
          </a:p>
        </p:txBody>
      </p:sp>
      <p:sp>
        <p:nvSpPr>
          <p:cNvPr id="12290" name="Content Placeholder 2">
            <a:extLst>
              <a:ext uri="{FF2B5EF4-FFF2-40B4-BE49-F238E27FC236}">
                <a16:creationId xmlns:a16="http://schemas.microsoft.com/office/drawing/2014/main" id="{71B8D950-6437-4BC0-87AC-409C51C568FA}"/>
              </a:ext>
            </a:extLst>
          </p:cNvPr>
          <p:cNvSpPr>
            <a:spLocks noGrp="1"/>
          </p:cNvSpPr>
          <p:nvPr>
            <p:ph idx="1"/>
          </p:nvPr>
        </p:nvSpPr>
        <p:spPr>
          <a:xfrm>
            <a:off x="977900" y="1583267"/>
            <a:ext cx="7188200" cy="4525963"/>
          </a:xfrm>
        </p:spPr>
        <p:txBody>
          <a:bodyPr/>
          <a:lstStyle/>
          <a:p>
            <a:pPr algn="ctr" eaLnBrk="1" hangingPunct="1">
              <a:buFont typeface="Arial" panose="020B0604020202020204" pitchFamily="34" charset="0"/>
              <a:buNone/>
            </a:pPr>
            <a:endParaRPr lang="en-US" altLang="en-US" dirty="0">
              <a:latin typeface="Helvetica" panose="020B0604020202020204" pitchFamily="34" charset="0"/>
              <a:ea typeface="ヒラギノ角ゴ Pro W3" charset="-128"/>
            </a:endParaRPr>
          </a:p>
          <a:p>
            <a:pPr algn="ctr" eaLnBrk="1" hangingPunct="1">
              <a:buFont typeface="Arial" panose="020B0604020202020204" pitchFamily="34" charset="0"/>
              <a:buNone/>
            </a:pPr>
            <a:r>
              <a:rPr lang="en-US" altLang="en-US" dirty="0">
                <a:latin typeface="Helvetica" panose="020B0604020202020204" pitchFamily="34" charset="0"/>
                <a:ea typeface="ヒラギノ角ゴ Pro W3" charset="-128"/>
              </a:rPr>
              <a:t>Invite people from your community</a:t>
            </a:r>
          </a:p>
          <a:p>
            <a:pPr algn="ctr" eaLnBrk="1" hangingPunct="1">
              <a:buFont typeface="Arial" panose="020B0604020202020204" pitchFamily="34" charset="0"/>
              <a:buNone/>
            </a:pPr>
            <a:endParaRPr lang="en-US" altLang="en-US" dirty="0">
              <a:latin typeface="Helvetica" panose="020B0604020202020204" pitchFamily="34" charset="0"/>
              <a:ea typeface="ヒラギノ角ゴ Pro W3" charset="-128"/>
            </a:endParaRPr>
          </a:p>
          <a:p>
            <a:pPr algn="ctr" eaLnBrk="1" hangingPunct="1">
              <a:buFont typeface="Arial" panose="020B0604020202020204" pitchFamily="34" charset="0"/>
              <a:buNone/>
            </a:pPr>
            <a:r>
              <a:rPr lang="en-US" altLang="en-US" dirty="0">
                <a:latin typeface="Helvetica" panose="020B0604020202020204" pitchFamily="34" charset="0"/>
                <a:ea typeface="ヒラギノ角ゴ Pro W3" charset="-128"/>
              </a:rPr>
              <a:t>Get scouts and families to invite a friend</a:t>
            </a:r>
          </a:p>
          <a:p>
            <a:pPr algn="ctr" eaLnBrk="1" hangingPunct="1">
              <a:buFont typeface="Arial" panose="020B0604020202020204" pitchFamily="34" charset="0"/>
              <a:buNone/>
            </a:pPr>
            <a:endParaRPr lang="en-US" altLang="en-US" dirty="0">
              <a:latin typeface="Helvetica" panose="020B0604020202020204" pitchFamily="34" charset="0"/>
              <a:ea typeface="ヒラギノ角ゴ Pro W3" charset="-128"/>
            </a:endParaRPr>
          </a:p>
          <a:p>
            <a:pPr algn="ctr" eaLnBrk="1" hangingPunct="1">
              <a:buFont typeface="Arial" panose="020B0604020202020204" pitchFamily="34" charset="0"/>
              <a:buNone/>
            </a:pPr>
            <a:r>
              <a:rPr lang="en-US" altLang="en-US" dirty="0">
                <a:latin typeface="Helvetica" panose="020B0604020202020204" pitchFamily="34" charset="0"/>
                <a:ea typeface="ヒラギノ角ゴ Pro W3" charset="-128"/>
              </a:rPr>
              <a:t>Prepare a collection of photos from previous events so that future scouts can get a feel for what the unit does</a:t>
            </a:r>
          </a:p>
          <a:p>
            <a:pPr algn="ctr" eaLnBrk="1" hangingPunct="1">
              <a:buFont typeface="Arial" panose="020B0604020202020204" pitchFamily="34" charset="0"/>
              <a:buNone/>
            </a:pPr>
            <a:endParaRPr lang="en-US" altLang="en-US" dirty="0">
              <a:latin typeface="Helvetica" panose="020B0604020202020204" pitchFamily="34" charset="0"/>
              <a:ea typeface="ヒラギノ角ゴ Pro W3" charset="-128"/>
            </a:endParaRPr>
          </a:p>
        </p:txBody>
      </p:sp>
      <p:sp>
        <p:nvSpPr>
          <p:cNvPr id="12291" name="Slide Number Placeholder 4">
            <a:extLst>
              <a:ext uri="{FF2B5EF4-FFF2-40B4-BE49-F238E27FC236}">
                <a16:creationId xmlns:a16="http://schemas.microsoft.com/office/drawing/2014/main" id="{6B5D0C37-FBBF-4F22-B532-4180F9F81E9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128"/>
              </a:defRPr>
            </a:lvl1pPr>
            <a:lvl2pPr marL="742950" indent="-285750" eaLnBrk="0" hangingPunct="0">
              <a:defRPr sz="2400">
                <a:solidFill>
                  <a:schemeClr val="tx1"/>
                </a:solidFill>
                <a:latin typeface="Lucida Grande" charset="0"/>
                <a:ea typeface="ヒラギノ角ゴ Pro W3" charset="-128"/>
              </a:defRPr>
            </a:lvl2pPr>
            <a:lvl3pPr marL="1143000" indent="-228600" eaLnBrk="0" hangingPunct="0">
              <a:defRPr sz="2400">
                <a:solidFill>
                  <a:schemeClr val="tx1"/>
                </a:solidFill>
                <a:latin typeface="Lucida Grande" charset="0"/>
                <a:ea typeface="ヒラギノ角ゴ Pro W3" charset="-128"/>
              </a:defRPr>
            </a:lvl3pPr>
            <a:lvl4pPr marL="1600200" indent="-228600" eaLnBrk="0" hangingPunct="0">
              <a:defRPr sz="2400">
                <a:solidFill>
                  <a:schemeClr val="tx1"/>
                </a:solidFill>
                <a:latin typeface="Lucida Grande" charset="0"/>
                <a:ea typeface="ヒラギノ角ゴ Pro W3" charset="-128"/>
              </a:defRPr>
            </a:lvl4pPr>
            <a:lvl5pPr marL="2057400" indent="-228600" eaLnBrk="0" hangingPunct="0">
              <a:defRPr sz="2400">
                <a:solidFill>
                  <a:schemeClr val="tx1"/>
                </a:solidFill>
                <a:latin typeface="Lucida Grande"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Lucida Grande"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Lucida Grande"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Lucida Grande"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Lucida Grande" charset="0"/>
                <a:ea typeface="ヒラギノ角ゴ Pro W3" charset="-128"/>
              </a:defRPr>
            </a:lvl9pPr>
          </a:lstStyle>
          <a:p>
            <a:pPr eaLnBrk="1" hangingPunct="1"/>
            <a:fld id="{CBAF2D06-B710-4D3E-B2F6-C7BB1671D725}" type="slidenum">
              <a:rPr lang="en-US" altLang="en-US" sz="1000">
                <a:solidFill>
                  <a:srgbClr val="95B3D7"/>
                </a:solidFill>
                <a:latin typeface="Helvetica" panose="020B0604020202020204" pitchFamily="34" charset="0"/>
              </a:rPr>
              <a:pPr eaLnBrk="1" hangingPunct="1"/>
              <a:t>14</a:t>
            </a:fld>
            <a:endParaRPr lang="en-US" altLang="en-US" sz="1000" dirty="0">
              <a:solidFill>
                <a:srgbClr val="95B3D7"/>
              </a:solidFill>
              <a:latin typeface="Helvetica" panose="020B0604020202020204" pitchFamily="34" charset="0"/>
            </a:endParaRPr>
          </a:p>
        </p:txBody>
      </p:sp>
    </p:spTree>
    <p:extLst>
      <p:ext uri="{BB962C8B-B14F-4D97-AF65-F5344CB8AC3E}">
        <p14:creationId xmlns:p14="http://schemas.microsoft.com/office/powerpoint/2010/main" val="169160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51904EAA-DADB-4072-B7D0-6B80ED397025}"/>
              </a:ext>
            </a:extLst>
          </p:cNvPr>
          <p:cNvSpPr>
            <a:spLocks noGrp="1"/>
          </p:cNvSpPr>
          <p:nvPr>
            <p:ph type="title"/>
          </p:nvPr>
        </p:nvSpPr>
        <p:spPr/>
        <p:txBody>
          <a:bodyPr/>
          <a:lstStyle/>
          <a:p>
            <a:pPr eaLnBrk="1" hangingPunct="1"/>
            <a:r>
              <a:rPr lang="en-US" altLang="en-US" dirty="0">
                <a:latin typeface="Helvetica" panose="020B0604020202020204" pitchFamily="34" charset="0"/>
                <a:ea typeface="ヒラギノ角ゴ Pro W3" charset="-128"/>
              </a:rPr>
              <a:t>After Your Recruiting Event…</a:t>
            </a:r>
          </a:p>
        </p:txBody>
      </p:sp>
      <p:sp>
        <p:nvSpPr>
          <p:cNvPr id="12290" name="Content Placeholder 2">
            <a:extLst>
              <a:ext uri="{FF2B5EF4-FFF2-40B4-BE49-F238E27FC236}">
                <a16:creationId xmlns:a16="http://schemas.microsoft.com/office/drawing/2014/main" id="{71B8D950-6437-4BC0-87AC-409C51C568FA}"/>
              </a:ext>
            </a:extLst>
          </p:cNvPr>
          <p:cNvSpPr>
            <a:spLocks noGrp="1"/>
          </p:cNvSpPr>
          <p:nvPr>
            <p:ph idx="1"/>
          </p:nvPr>
        </p:nvSpPr>
        <p:spPr>
          <a:xfrm>
            <a:off x="977900" y="1451505"/>
            <a:ext cx="7188200" cy="4525963"/>
          </a:xfrm>
        </p:spPr>
        <p:txBody>
          <a:bodyPr/>
          <a:lstStyle/>
          <a:p>
            <a:pPr algn="ctr" eaLnBrk="1" hangingPunct="1">
              <a:buFont typeface="Arial" panose="020B0604020202020204" pitchFamily="34" charset="0"/>
              <a:buNone/>
            </a:pPr>
            <a:endParaRPr lang="en-US" altLang="en-US" dirty="0">
              <a:latin typeface="Helvetica" panose="020B0604020202020204" pitchFamily="34" charset="0"/>
              <a:ea typeface="ヒラギノ角ゴ Pro W3" charset="-128"/>
            </a:endParaRPr>
          </a:p>
          <a:p>
            <a:pPr algn="ctr" eaLnBrk="1" hangingPunct="1">
              <a:buFont typeface="Arial" panose="020B0604020202020204" pitchFamily="34" charset="0"/>
              <a:buNone/>
            </a:pPr>
            <a:r>
              <a:rPr lang="en-US" altLang="en-US" dirty="0">
                <a:latin typeface="Helvetica" panose="020B0604020202020204" pitchFamily="34" charset="0"/>
                <a:ea typeface="ヒラギノ角ゴ Pro W3" charset="-128"/>
              </a:rPr>
              <a:t>Have something planned to </a:t>
            </a:r>
          </a:p>
          <a:p>
            <a:pPr algn="ctr" eaLnBrk="1" hangingPunct="1">
              <a:buFont typeface="Arial" panose="020B0604020202020204" pitchFamily="34" charset="0"/>
              <a:buNone/>
            </a:pPr>
            <a:r>
              <a:rPr lang="en-US" altLang="en-US" dirty="0">
                <a:latin typeface="Helvetica" panose="020B0604020202020204" pitchFamily="34" charset="0"/>
                <a:ea typeface="ヒラギノ角ゴ Pro W3" charset="-128"/>
              </a:rPr>
              <a:t>‘kick things off’</a:t>
            </a:r>
          </a:p>
          <a:p>
            <a:pPr algn="ctr" eaLnBrk="1" hangingPunct="1">
              <a:buFont typeface="Arial" panose="020B0604020202020204" pitchFamily="34" charset="0"/>
              <a:buNone/>
            </a:pPr>
            <a:endParaRPr lang="en-US" altLang="en-US" dirty="0">
              <a:latin typeface="Helvetica" panose="020B0604020202020204" pitchFamily="34" charset="0"/>
              <a:ea typeface="ヒラギノ角ゴ Pro W3" charset="-128"/>
            </a:endParaRPr>
          </a:p>
          <a:p>
            <a:pPr algn="ctr" eaLnBrk="1" hangingPunct="1">
              <a:buFont typeface="Arial" panose="020B0604020202020204" pitchFamily="34" charset="0"/>
              <a:buNone/>
            </a:pPr>
            <a:r>
              <a:rPr lang="en-US" altLang="en-US" dirty="0">
                <a:latin typeface="Helvetica" panose="020B0604020202020204" pitchFamily="34" charset="0"/>
                <a:ea typeface="ヒラギノ角ゴ Pro W3" charset="-128"/>
              </a:rPr>
              <a:t>What comes after registration?</a:t>
            </a:r>
          </a:p>
          <a:p>
            <a:pPr algn="ctr" eaLnBrk="1" hangingPunct="1">
              <a:buFont typeface="Arial" panose="020B0604020202020204" pitchFamily="34" charset="0"/>
              <a:buNone/>
            </a:pPr>
            <a:endParaRPr lang="en-US" altLang="en-US" dirty="0">
              <a:latin typeface="Helvetica" panose="020B0604020202020204" pitchFamily="34" charset="0"/>
              <a:ea typeface="ヒラギノ角ゴ Pro W3" charset="-128"/>
            </a:endParaRPr>
          </a:p>
          <a:p>
            <a:pPr algn="ctr" eaLnBrk="1" hangingPunct="1">
              <a:buFont typeface="Arial" panose="020B0604020202020204" pitchFamily="34" charset="0"/>
              <a:buNone/>
            </a:pPr>
            <a:r>
              <a:rPr lang="en-US" altLang="en-US" dirty="0">
                <a:latin typeface="Helvetica" panose="020B0604020202020204" pitchFamily="34" charset="0"/>
                <a:ea typeface="ヒラギノ角ゴ Pro W3" charset="-128"/>
              </a:rPr>
              <a:t>How will the unit be meeting?</a:t>
            </a:r>
          </a:p>
          <a:p>
            <a:pPr algn="ctr" eaLnBrk="1" hangingPunct="1">
              <a:buFont typeface="Arial" panose="020B0604020202020204" pitchFamily="34" charset="0"/>
              <a:buNone/>
            </a:pPr>
            <a:endParaRPr lang="en-US" altLang="en-US" dirty="0">
              <a:latin typeface="Helvetica" panose="020B0604020202020204" pitchFamily="34" charset="0"/>
              <a:ea typeface="ヒラギノ角ゴ Pro W3" charset="-128"/>
            </a:endParaRPr>
          </a:p>
          <a:p>
            <a:pPr algn="ctr" eaLnBrk="1" hangingPunct="1">
              <a:buFont typeface="Arial" panose="020B0604020202020204" pitchFamily="34" charset="0"/>
              <a:buNone/>
            </a:pPr>
            <a:r>
              <a:rPr lang="en-US" altLang="en-US" dirty="0">
                <a:latin typeface="Helvetica" panose="020B0604020202020204" pitchFamily="34" charset="0"/>
                <a:ea typeface="ヒラギノ角ゴ Pro W3" charset="-128"/>
              </a:rPr>
              <a:t>You’ve already talked to the Charter Organization, right?</a:t>
            </a:r>
          </a:p>
          <a:p>
            <a:pPr algn="ctr" eaLnBrk="1" hangingPunct="1">
              <a:buFont typeface="Arial" panose="020B0604020202020204" pitchFamily="34" charset="0"/>
              <a:buNone/>
            </a:pPr>
            <a:endParaRPr lang="en-US" altLang="en-US" dirty="0">
              <a:latin typeface="Helvetica" panose="020B0604020202020204" pitchFamily="34" charset="0"/>
              <a:ea typeface="ヒラギノ角ゴ Pro W3" charset="-128"/>
            </a:endParaRPr>
          </a:p>
        </p:txBody>
      </p:sp>
      <p:sp>
        <p:nvSpPr>
          <p:cNvPr id="12291" name="Slide Number Placeholder 4">
            <a:extLst>
              <a:ext uri="{FF2B5EF4-FFF2-40B4-BE49-F238E27FC236}">
                <a16:creationId xmlns:a16="http://schemas.microsoft.com/office/drawing/2014/main" id="{6B5D0C37-FBBF-4F22-B532-4180F9F81E9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128"/>
              </a:defRPr>
            </a:lvl1pPr>
            <a:lvl2pPr marL="742950" indent="-285750" eaLnBrk="0" hangingPunct="0">
              <a:defRPr sz="2400">
                <a:solidFill>
                  <a:schemeClr val="tx1"/>
                </a:solidFill>
                <a:latin typeface="Lucida Grande" charset="0"/>
                <a:ea typeface="ヒラギノ角ゴ Pro W3" charset="-128"/>
              </a:defRPr>
            </a:lvl2pPr>
            <a:lvl3pPr marL="1143000" indent="-228600" eaLnBrk="0" hangingPunct="0">
              <a:defRPr sz="2400">
                <a:solidFill>
                  <a:schemeClr val="tx1"/>
                </a:solidFill>
                <a:latin typeface="Lucida Grande" charset="0"/>
                <a:ea typeface="ヒラギノ角ゴ Pro W3" charset="-128"/>
              </a:defRPr>
            </a:lvl3pPr>
            <a:lvl4pPr marL="1600200" indent="-228600" eaLnBrk="0" hangingPunct="0">
              <a:defRPr sz="2400">
                <a:solidFill>
                  <a:schemeClr val="tx1"/>
                </a:solidFill>
                <a:latin typeface="Lucida Grande" charset="0"/>
                <a:ea typeface="ヒラギノ角ゴ Pro W3" charset="-128"/>
              </a:defRPr>
            </a:lvl4pPr>
            <a:lvl5pPr marL="2057400" indent="-228600" eaLnBrk="0" hangingPunct="0">
              <a:defRPr sz="2400">
                <a:solidFill>
                  <a:schemeClr val="tx1"/>
                </a:solidFill>
                <a:latin typeface="Lucida Grande"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Lucida Grande"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Lucida Grande"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Lucida Grande"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Lucida Grande" charset="0"/>
                <a:ea typeface="ヒラギノ角ゴ Pro W3" charset="-128"/>
              </a:defRPr>
            </a:lvl9pPr>
          </a:lstStyle>
          <a:p>
            <a:pPr eaLnBrk="1" hangingPunct="1"/>
            <a:fld id="{CBAF2D06-B710-4D3E-B2F6-C7BB1671D725}" type="slidenum">
              <a:rPr lang="en-US" altLang="en-US" sz="1000">
                <a:solidFill>
                  <a:srgbClr val="95B3D7"/>
                </a:solidFill>
                <a:latin typeface="Helvetica" panose="020B0604020202020204" pitchFamily="34" charset="0"/>
              </a:rPr>
              <a:pPr eaLnBrk="1" hangingPunct="1"/>
              <a:t>15</a:t>
            </a:fld>
            <a:endParaRPr lang="en-US" altLang="en-US" sz="1000" dirty="0">
              <a:solidFill>
                <a:srgbClr val="95B3D7"/>
              </a:solidFill>
              <a:latin typeface="Helvetica" panose="020B0604020202020204" pitchFamily="34" charset="0"/>
            </a:endParaRPr>
          </a:p>
        </p:txBody>
      </p:sp>
    </p:spTree>
    <p:extLst>
      <p:ext uri="{BB962C8B-B14F-4D97-AF65-F5344CB8AC3E}">
        <p14:creationId xmlns:p14="http://schemas.microsoft.com/office/powerpoint/2010/main" val="362861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290">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29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Number Placeholder 5">
            <a:extLst>
              <a:ext uri="{FF2B5EF4-FFF2-40B4-BE49-F238E27FC236}">
                <a16:creationId xmlns:a16="http://schemas.microsoft.com/office/drawing/2014/main" id="{C67535B9-0FFF-42F3-8A61-CD8034C0D9D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128"/>
              </a:defRPr>
            </a:lvl1pPr>
            <a:lvl2pPr marL="742950" indent="-285750" eaLnBrk="0" hangingPunct="0">
              <a:defRPr sz="2400">
                <a:solidFill>
                  <a:schemeClr val="tx1"/>
                </a:solidFill>
                <a:latin typeface="Lucida Grande" charset="0"/>
                <a:ea typeface="ヒラギノ角ゴ Pro W3" charset="-128"/>
              </a:defRPr>
            </a:lvl2pPr>
            <a:lvl3pPr marL="1143000" indent="-228600" eaLnBrk="0" hangingPunct="0">
              <a:defRPr sz="2400">
                <a:solidFill>
                  <a:schemeClr val="tx1"/>
                </a:solidFill>
                <a:latin typeface="Lucida Grande" charset="0"/>
                <a:ea typeface="ヒラギノ角ゴ Pro W3" charset="-128"/>
              </a:defRPr>
            </a:lvl3pPr>
            <a:lvl4pPr marL="1600200" indent="-228600" eaLnBrk="0" hangingPunct="0">
              <a:defRPr sz="2400">
                <a:solidFill>
                  <a:schemeClr val="tx1"/>
                </a:solidFill>
                <a:latin typeface="Lucida Grande" charset="0"/>
                <a:ea typeface="ヒラギノ角ゴ Pro W3" charset="-128"/>
              </a:defRPr>
            </a:lvl4pPr>
            <a:lvl5pPr marL="2057400" indent="-228600" eaLnBrk="0" hangingPunct="0">
              <a:defRPr sz="2400">
                <a:solidFill>
                  <a:schemeClr val="tx1"/>
                </a:solidFill>
                <a:latin typeface="Lucida Grande"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Lucida Grande"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Lucida Grande"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Lucida Grande"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Lucida Grande" charset="0"/>
                <a:ea typeface="ヒラギノ角ゴ Pro W3" charset="-128"/>
              </a:defRPr>
            </a:lvl9pPr>
          </a:lstStyle>
          <a:p>
            <a:pPr eaLnBrk="1" hangingPunct="1"/>
            <a:fld id="{3BF86C52-75A8-47A9-9794-24E84D68D36C}" type="slidenum">
              <a:rPr lang="en-US" altLang="en-US" sz="1000">
                <a:solidFill>
                  <a:srgbClr val="95B3D7"/>
                </a:solidFill>
                <a:latin typeface="Helvetica" panose="020B0604020202020204" pitchFamily="34" charset="0"/>
              </a:rPr>
              <a:pPr eaLnBrk="1" hangingPunct="1"/>
              <a:t>16</a:t>
            </a:fld>
            <a:endParaRPr lang="en-US" altLang="en-US" sz="1000" dirty="0">
              <a:solidFill>
                <a:srgbClr val="95B3D7"/>
              </a:solidFill>
              <a:latin typeface="Helvetica" panose="020B0604020202020204" pitchFamily="34" charset="0"/>
            </a:endParaRPr>
          </a:p>
        </p:txBody>
      </p:sp>
      <p:sp>
        <p:nvSpPr>
          <p:cNvPr id="11266" name="Title 8">
            <a:extLst>
              <a:ext uri="{FF2B5EF4-FFF2-40B4-BE49-F238E27FC236}">
                <a16:creationId xmlns:a16="http://schemas.microsoft.com/office/drawing/2014/main" id="{ACD08895-A69D-4648-ADB4-B5B668F97AB6}"/>
              </a:ext>
            </a:extLst>
          </p:cNvPr>
          <p:cNvSpPr>
            <a:spLocks noGrp="1"/>
          </p:cNvSpPr>
          <p:nvPr>
            <p:ph type="ctrTitle"/>
          </p:nvPr>
        </p:nvSpPr>
        <p:spPr>
          <a:xfrm>
            <a:off x="2773892" y="1811868"/>
            <a:ext cx="5794375" cy="3098800"/>
          </a:xfrm>
        </p:spPr>
        <p:txBody>
          <a:bodyPr/>
          <a:lstStyle/>
          <a:p>
            <a:pPr eaLnBrk="1" hangingPunct="1"/>
            <a:r>
              <a:rPr lang="en-US" altLang="en-US" dirty="0">
                <a:latin typeface="Helvetica" panose="020B0604020202020204" pitchFamily="34" charset="0"/>
                <a:ea typeface="ヒラギノ角ゴ Pro W3" charset="-128"/>
              </a:rPr>
              <a:t>Everyone is tired of living inside our boxes.</a:t>
            </a:r>
            <a:br>
              <a:rPr lang="en-US" altLang="en-US" dirty="0">
                <a:latin typeface="Helvetica" panose="020B0604020202020204" pitchFamily="34" charset="0"/>
                <a:ea typeface="ヒラギノ角ゴ Pro W3" charset="-128"/>
              </a:rPr>
            </a:br>
            <a:br>
              <a:rPr lang="en-US" altLang="en-US" dirty="0">
                <a:latin typeface="Helvetica" panose="020B0604020202020204" pitchFamily="34" charset="0"/>
                <a:ea typeface="ヒラギノ角ゴ Pro W3" charset="-128"/>
              </a:rPr>
            </a:br>
            <a:endParaRPr lang="en-US" altLang="en-US" dirty="0">
              <a:latin typeface="Helvetica" panose="020B0604020202020204" pitchFamily="34" charset="0"/>
              <a:ea typeface="ヒラギノ角ゴ Pro W3" charset="-128"/>
            </a:endParaRPr>
          </a:p>
        </p:txBody>
      </p:sp>
      <p:sp>
        <p:nvSpPr>
          <p:cNvPr id="5" name="Title 8">
            <a:extLst>
              <a:ext uri="{FF2B5EF4-FFF2-40B4-BE49-F238E27FC236}">
                <a16:creationId xmlns:a16="http://schemas.microsoft.com/office/drawing/2014/main" id="{F4C47FDE-05F6-4AA7-B922-7FDA52DC9C99}"/>
              </a:ext>
            </a:extLst>
          </p:cNvPr>
          <p:cNvSpPr txBox="1">
            <a:spLocks/>
          </p:cNvSpPr>
          <p:nvPr/>
        </p:nvSpPr>
        <p:spPr bwMode="auto">
          <a:xfrm>
            <a:off x="2773892" y="1811868"/>
            <a:ext cx="5794375"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457200" rtl="0" eaLnBrk="1" fontAlgn="base" hangingPunct="1">
              <a:spcBef>
                <a:spcPct val="0"/>
              </a:spcBef>
              <a:spcAft>
                <a:spcPct val="0"/>
              </a:spcAft>
              <a:defRPr sz="4000" b="1" kern="1200">
                <a:solidFill>
                  <a:schemeClr val="bg1"/>
                </a:solidFill>
                <a:latin typeface="Helvetica"/>
                <a:ea typeface="ヒラギノ角ゴ Pro W3" charset="0"/>
                <a:cs typeface="ヒラギノ角ゴ Pro W3" charset="0"/>
              </a:defRPr>
            </a:lvl1pPr>
            <a:lvl2pPr algn="l" defTabSz="457200" rtl="0" eaLnBrk="1" fontAlgn="base" hangingPunct="1">
              <a:spcBef>
                <a:spcPct val="0"/>
              </a:spcBef>
              <a:spcAft>
                <a:spcPct val="0"/>
              </a:spcAft>
              <a:defRPr sz="3200" b="1">
                <a:solidFill>
                  <a:schemeClr val="bg1"/>
                </a:solidFill>
                <a:latin typeface="Helvetica" charset="0"/>
                <a:ea typeface="ヒラギノ角ゴ Pro W3" charset="0"/>
                <a:cs typeface="ヒラギノ角ゴ Pro W3" charset="0"/>
              </a:defRPr>
            </a:lvl2pPr>
            <a:lvl3pPr algn="l" defTabSz="457200" rtl="0" eaLnBrk="1" fontAlgn="base" hangingPunct="1">
              <a:spcBef>
                <a:spcPct val="0"/>
              </a:spcBef>
              <a:spcAft>
                <a:spcPct val="0"/>
              </a:spcAft>
              <a:defRPr sz="3200" b="1">
                <a:solidFill>
                  <a:schemeClr val="bg1"/>
                </a:solidFill>
                <a:latin typeface="Helvetica" charset="0"/>
                <a:ea typeface="ヒラギノ角ゴ Pro W3" charset="0"/>
                <a:cs typeface="ヒラギノ角ゴ Pro W3" charset="0"/>
              </a:defRPr>
            </a:lvl3pPr>
            <a:lvl4pPr algn="l" defTabSz="457200" rtl="0" eaLnBrk="1" fontAlgn="base" hangingPunct="1">
              <a:spcBef>
                <a:spcPct val="0"/>
              </a:spcBef>
              <a:spcAft>
                <a:spcPct val="0"/>
              </a:spcAft>
              <a:defRPr sz="3200" b="1">
                <a:solidFill>
                  <a:schemeClr val="bg1"/>
                </a:solidFill>
                <a:latin typeface="Helvetica" charset="0"/>
                <a:ea typeface="ヒラギノ角ゴ Pro W3" charset="0"/>
                <a:cs typeface="ヒラギノ角ゴ Pro W3" charset="0"/>
              </a:defRPr>
            </a:lvl4pPr>
            <a:lvl5pPr algn="l" defTabSz="457200" rtl="0" eaLnBrk="1" fontAlgn="base" hangingPunct="1">
              <a:spcBef>
                <a:spcPct val="0"/>
              </a:spcBef>
              <a:spcAft>
                <a:spcPct val="0"/>
              </a:spcAft>
              <a:defRPr sz="3200" b="1">
                <a:solidFill>
                  <a:schemeClr val="bg1"/>
                </a:solidFill>
                <a:latin typeface="Helvetica" charset="0"/>
                <a:ea typeface="ヒラギノ角ゴ Pro W3" charset="0"/>
                <a:cs typeface="ヒラギノ角ゴ Pro W3" charset="0"/>
              </a:defRPr>
            </a:lvl5pPr>
            <a:lvl6pPr marL="457200" algn="l" defTabSz="457200" rtl="0" eaLnBrk="1" fontAlgn="base" hangingPunct="1">
              <a:spcBef>
                <a:spcPct val="0"/>
              </a:spcBef>
              <a:spcAft>
                <a:spcPct val="0"/>
              </a:spcAft>
              <a:defRPr sz="3200" b="1">
                <a:solidFill>
                  <a:schemeClr val="bg1"/>
                </a:solidFill>
                <a:latin typeface="Helvetica" charset="0"/>
                <a:ea typeface="ヒラギノ角ゴ Pro W3" charset="0"/>
                <a:cs typeface="ヒラギノ角ゴ Pro W3" charset="0"/>
              </a:defRPr>
            </a:lvl6pPr>
            <a:lvl7pPr marL="914400" algn="l" defTabSz="457200" rtl="0" eaLnBrk="1" fontAlgn="base" hangingPunct="1">
              <a:spcBef>
                <a:spcPct val="0"/>
              </a:spcBef>
              <a:spcAft>
                <a:spcPct val="0"/>
              </a:spcAft>
              <a:defRPr sz="3200" b="1">
                <a:solidFill>
                  <a:schemeClr val="bg1"/>
                </a:solidFill>
                <a:latin typeface="Helvetica" charset="0"/>
                <a:ea typeface="ヒラギノ角ゴ Pro W3" charset="0"/>
                <a:cs typeface="ヒラギノ角ゴ Pro W3" charset="0"/>
              </a:defRPr>
            </a:lvl7pPr>
            <a:lvl8pPr marL="1371600" algn="l" defTabSz="457200" rtl="0" eaLnBrk="1" fontAlgn="base" hangingPunct="1">
              <a:spcBef>
                <a:spcPct val="0"/>
              </a:spcBef>
              <a:spcAft>
                <a:spcPct val="0"/>
              </a:spcAft>
              <a:defRPr sz="3200" b="1">
                <a:solidFill>
                  <a:schemeClr val="bg1"/>
                </a:solidFill>
                <a:latin typeface="Helvetica" charset="0"/>
                <a:ea typeface="ヒラギノ角ゴ Pro W3" charset="0"/>
                <a:cs typeface="ヒラギノ角ゴ Pro W3" charset="0"/>
              </a:defRPr>
            </a:lvl8pPr>
            <a:lvl9pPr marL="1828800" algn="l" defTabSz="457200" rtl="0" eaLnBrk="1" fontAlgn="base" hangingPunct="1">
              <a:spcBef>
                <a:spcPct val="0"/>
              </a:spcBef>
              <a:spcAft>
                <a:spcPct val="0"/>
              </a:spcAft>
              <a:defRPr sz="3200" b="1">
                <a:solidFill>
                  <a:schemeClr val="bg1"/>
                </a:solidFill>
                <a:latin typeface="Helvetica" charset="0"/>
                <a:ea typeface="ヒラギノ角ゴ Pro W3" charset="0"/>
                <a:cs typeface="ヒラギノ角ゴ Pro W3" charset="0"/>
              </a:defRPr>
            </a:lvl9pPr>
          </a:lstStyle>
          <a:p>
            <a:r>
              <a:rPr lang="en-US" altLang="en-US" dirty="0">
                <a:latin typeface="Helvetica" panose="020B0604020202020204" pitchFamily="34" charset="0"/>
                <a:ea typeface="ヒラギノ角ゴ Pro W3" charset="-128"/>
              </a:rPr>
              <a:t>Think outside the box</a:t>
            </a:r>
            <a:br>
              <a:rPr lang="en-US" altLang="en-US" dirty="0">
                <a:latin typeface="Helvetica" panose="020B0604020202020204" pitchFamily="34" charset="0"/>
                <a:ea typeface="ヒラギノ角ゴ Pro W3" charset="-128"/>
              </a:rPr>
            </a:br>
            <a:br>
              <a:rPr lang="en-US" altLang="en-US" dirty="0">
                <a:latin typeface="Helvetica" panose="020B0604020202020204" pitchFamily="34" charset="0"/>
                <a:ea typeface="ヒラギノ角ゴ Pro W3" charset="-128"/>
              </a:rPr>
            </a:br>
            <a:endParaRPr lang="en-US" altLang="en-US" dirty="0">
              <a:latin typeface="Helvetica" panose="020B0604020202020204" pitchFamily="34" charset="0"/>
              <a:ea typeface="ヒラギノ角ゴ Pro W3" charset="-128"/>
            </a:endParaRPr>
          </a:p>
        </p:txBody>
      </p:sp>
    </p:spTree>
    <p:extLst>
      <p:ext uri="{BB962C8B-B14F-4D97-AF65-F5344CB8AC3E}">
        <p14:creationId xmlns:p14="http://schemas.microsoft.com/office/powerpoint/2010/main" val="271081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266"/>
                                        </p:tgtEl>
                                      </p:cBhvr>
                                    </p:animEffect>
                                    <p:set>
                                      <p:cBhvr>
                                        <p:cTn id="7" dur="1" fill="hold">
                                          <p:stCondLst>
                                            <p:cond delay="499"/>
                                          </p:stCondLst>
                                        </p:cTn>
                                        <p:tgtEl>
                                          <p:spTgt spid="1126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Number Placeholder 5">
            <a:extLst>
              <a:ext uri="{FF2B5EF4-FFF2-40B4-BE49-F238E27FC236}">
                <a16:creationId xmlns:a16="http://schemas.microsoft.com/office/drawing/2014/main" id="{C67535B9-0FFF-42F3-8A61-CD8034C0D9D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128"/>
              </a:defRPr>
            </a:lvl1pPr>
            <a:lvl2pPr marL="742950" indent="-285750" eaLnBrk="0" hangingPunct="0">
              <a:defRPr sz="2400">
                <a:solidFill>
                  <a:schemeClr val="tx1"/>
                </a:solidFill>
                <a:latin typeface="Lucida Grande" charset="0"/>
                <a:ea typeface="ヒラギノ角ゴ Pro W3" charset="-128"/>
              </a:defRPr>
            </a:lvl2pPr>
            <a:lvl3pPr marL="1143000" indent="-228600" eaLnBrk="0" hangingPunct="0">
              <a:defRPr sz="2400">
                <a:solidFill>
                  <a:schemeClr val="tx1"/>
                </a:solidFill>
                <a:latin typeface="Lucida Grande" charset="0"/>
                <a:ea typeface="ヒラギノ角ゴ Pro W3" charset="-128"/>
              </a:defRPr>
            </a:lvl3pPr>
            <a:lvl4pPr marL="1600200" indent="-228600" eaLnBrk="0" hangingPunct="0">
              <a:defRPr sz="2400">
                <a:solidFill>
                  <a:schemeClr val="tx1"/>
                </a:solidFill>
                <a:latin typeface="Lucida Grande" charset="0"/>
                <a:ea typeface="ヒラギノ角ゴ Pro W3" charset="-128"/>
              </a:defRPr>
            </a:lvl4pPr>
            <a:lvl5pPr marL="2057400" indent="-228600" eaLnBrk="0" hangingPunct="0">
              <a:defRPr sz="2400">
                <a:solidFill>
                  <a:schemeClr val="tx1"/>
                </a:solidFill>
                <a:latin typeface="Lucida Grande"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Lucida Grande"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Lucida Grande"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Lucida Grande"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Lucida Grande" charset="0"/>
                <a:ea typeface="ヒラギノ角ゴ Pro W3" charset="-128"/>
              </a:defRPr>
            </a:lvl9pPr>
          </a:lstStyle>
          <a:p>
            <a:pPr eaLnBrk="1" hangingPunct="1"/>
            <a:fld id="{3BF86C52-75A8-47A9-9794-24E84D68D36C}" type="slidenum">
              <a:rPr lang="en-US" altLang="en-US" sz="1000">
                <a:solidFill>
                  <a:srgbClr val="95B3D7"/>
                </a:solidFill>
                <a:latin typeface="Helvetica" panose="020B0604020202020204" pitchFamily="34" charset="0"/>
              </a:rPr>
              <a:pPr eaLnBrk="1" hangingPunct="1"/>
              <a:t>17</a:t>
            </a:fld>
            <a:endParaRPr lang="en-US" altLang="en-US" sz="1000" dirty="0">
              <a:solidFill>
                <a:srgbClr val="95B3D7"/>
              </a:solidFill>
              <a:latin typeface="Helvetica" panose="020B0604020202020204" pitchFamily="34" charset="0"/>
            </a:endParaRPr>
          </a:p>
        </p:txBody>
      </p:sp>
      <p:sp>
        <p:nvSpPr>
          <p:cNvPr id="11266" name="Title 8">
            <a:extLst>
              <a:ext uri="{FF2B5EF4-FFF2-40B4-BE49-F238E27FC236}">
                <a16:creationId xmlns:a16="http://schemas.microsoft.com/office/drawing/2014/main" id="{ACD08895-A69D-4648-ADB4-B5B668F97AB6}"/>
              </a:ext>
            </a:extLst>
          </p:cNvPr>
          <p:cNvSpPr>
            <a:spLocks noGrp="1"/>
          </p:cNvSpPr>
          <p:nvPr>
            <p:ph type="ctrTitle"/>
          </p:nvPr>
        </p:nvSpPr>
        <p:spPr>
          <a:xfrm>
            <a:off x="2773892" y="1583268"/>
            <a:ext cx="5794375" cy="3098800"/>
          </a:xfrm>
        </p:spPr>
        <p:txBody>
          <a:bodyPr/>
          <a:lstStyle/>
          <a:p>
            <a:r>
              <a:rPr lang="en-US" altLang="en-US" dirty="0">
                <a:latin typeface="Helvetica" panose="020B0604020202020204" pitchFamily="34" charset="0"/>
                <a:ea typeface="ヒラギノ角ゴ Pro W3" charset="-128"/>
              </a:rPr>
              <a:t>Thank you and</a:t>
            </a:r>
            <a:br>
              <a:rPr lang="en-US" altLang="en-US" dirty="0">
                <a:latin typeface="Helvetica" panose="020B0604020202020204" pitchFamily="34" charset="0"/>
                <a:ea typeface="ヒラギノ角ゴ Pro W3" charset="-128"/>
              </a:rPr>
            </a:br>
            <a:r>
              <a:rPr lang="en-US" altLang="en-US" dirty="0">
                <a:latin typeface="Helvetica" panose="020B0604020202020204" pitchFamily="34" charset="0"/>
                <a:ea typeface="ヒラギノ角ゴ Pro W3" charset="-128"/>
              </a:rPr>
              <a:t>Good Luck</a:t>
            </a:r>
            <a:br>
              <a:rPr lang="en-US" altLang="en-US" dirty="0">
                <a:latin typeface="Helvetica" panose="020B0604020202020204" pitchFamily="34" charset="0"/>
                <a:ea typeface="ヒラギノ角ゴ Pro W3" charset="-128"/>
              </a:rPr>
            </a:br>
            <a:endParaRPr lang="en-US" altLang="en-US" dirty="0">
              <a:latin typeface="Helvetica" panose="020B0604020202020204" pitchFamily="34" charset="0"/>
              <a:ea typeface="ヒラギノ角ゴ Pro W3" charset="-128"/>
            </a:endParaRPr>
          </a:p>
        </p:txBody>
      </p:sp>
    </p:spTree>
    <p:extLst>
      <p:ext uri="{BB962C8B-B14F-4D97-AF65-F5344CB8AC3E}">
        <p14:creationId xmlns:p14="http://schemas.microsoft.com/office/powerpoint/2010/main" val="299574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a:extLst>
              <a:ext uri="{FF2B5EF4-FFF2-40B4-BE49-F238E27FC236}">
                <a16:creationId xmlns:a16="http://schemas.microsoft.com/office/drawing/2014/main" id="{B595EF54-73D0-4A8F-B15A-FC07BBF50028}"/>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128"/>
              </a:defRPr>
            </a:lvl1pPr>
            <a:lvl2pPr marL="742950" indent="-285750" eaLnBrk="0" hangingPunct="0">
              <a:defRPr sz="2400">
                <a:solidFill>
                  <a:schemeClr val="tx1"/>
                </a:solidFill>
                <a:latin typeface="Lucida Grande" charset="0"/>
                <a:ea typeface="ヒラギノ角ゴ Pro W3" charset="-128"/>
              </a:defRPr>
            </a:lvl2pPr>
            <a:lvl3pPr marL="1143000" indent="-228600" eaLnBrk="0" hangingPunct="0">
              <a:defRPr sz="2400">
                <a:solidFill>
                  <a:schemeClr val="tx1"/>
                </a:solidFill>
                <a:latin typeface="Lucida Grande" charset="0"/>
                <a:ea typeface="ヒラギノ角ゴ Pro W3" charset="-128"/>
              </a:defRPr>
            </a:lvl3pPr>
            <a:lvl4pPr marL="1600200" indent="-228600" eaLnBrk="0" hangingPunct="0">
              <a:defRPr sz="2400">
                <a:solidFill>
                  <a:schemeClr val="tx1"/>
                </a:solidFill>
                <a:latin typeface="Lucida Grande" charset="0"/>
                <a:ea typeface="ヒラギノ角ゴ Pro W3" charset="-128"/>
              </a:defRPr>
            </a:lvl4pPr>
            <a:lvl5pPr marL="2057400" indent="-228600" eaLnBrk="0" hangingPunct="0">
              <a:defRPr sz="2400">
                <a:solidFill>
                  <a:schemeClr val="tx1"/>
                </a:solidFill>
                <a:latin typeface="Lucida Grande"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Lucida Grande"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Lucida Grande"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Lucida Grande"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Lucida Grande" charset="0"/>
                <a:ea typeface="ヒラギノ角ゴ Pro W3" charset="-128"/>
              </a:defRPr>
            </a:lvl9pPr>
          </a:lstStyle>
          <a:p>
            <a:pPr eaLnBrk="1" hangingPunct="1"/>
            <a:fld id="{985F5370-F682-4190-A2E2-CA417E02FCF6}" type="slidenum">
              <a:rPr lang="en-US" altLang="en-US" sz="1000">
                <a:solidFill>
                  <a:srgbClr val="95B3D7"/>
                </a:solidFill>
                <a:latin typeface="Helvetica" panose="020B0604020202020204" pitchFamily="34" charset="0"/>
              </a:rPr>
              <a:pPr eaLnBrk="1" hangingPunct="1"/>
              <a:t>18</a:t>
            </a:fld>
            <a:endParaRPr lang="en-US" altLang="en-US" sz="1000" dirty="0">
              <a:solidFill>
                <a:srgbClr val="95B3D7"/>
              </a:solidFill>
              <a:latin typeface="Helvetica" panose="020B0604020202020204" pitchFamily="34" charset="0"/>
            </a:endParaRPr>
          </a:p>
        </p:txBody>
      </p:sp>
    </p:spTree>
    <p:extLst>
      <p:ext uri="{BB962C8B-B14F-4D97-AF65-F5344CB8AC3E}">
        <p14:creationId xmlns:p14="http://schemas.microsoft.com/office/powerpoint/2010/main" val="864664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51904EAA-DADB-4072-B7D0-6B80ED397025}"/>
              </a:ext>
            </a:extLst>
          </p:cNvPr>
          <p:cNvSpPr>
            <a:spLocks noGrp="1"/>
          </p:cNvSpPr>
          <p:nvPr>
            <p:ph type="title"/>
          </p:nvPr>
        </p:nvSpPr>
        <p:spPr/>
        <p:txBody>
          <a:bodyPr/>
          <a:lstStyle/>
          <a:p>
            <a:pPr eaLnBrk="1" hangingPunct="1"/>
            <a:r>
              <a:rPr lang="en-US" altLang="en-US" dirty="0">
                <a:latin typeface="Helvetica" panose="020B0604020202020204" pitchFamily="34" charset="0"/>
                <a:ea typeface="ヒラギノ角ゴ Pro W3" charset="-128"/>
              </a:rPr>
              <a:t>Start NOW!!</a:t>
            </a:r>
          </a:p>
        </p:txBody>
      </p:sp>
      <p:sp>
        <p:nvSpPr>
          <p:cNvPr id="12290" name="Content Placeholder 2">
            <a:extLst>
              <a:ext uri="{FF2B5EF4-FFF2-40B4-BE49-F238E27FC236}">
                <a16:creationId xmlns:a16="http://schemas.microsoft.com/office/drawing/2014/main" id="{71B8D950-6437-4BC0-87AC-409C51C568FA}"/>
              </a:ext>
            </a:extLst>
          </p:cNvPr>
          <p:cNvSpPr>
            <a:spLocks noGrp="1"/>
          </p:cNvSpPr>
          <p:nvPr>
            <p:ph idx="1"/>
          </p:nvPr>
        </p:nvSpPr>
        <p:spPr>
          <a:xfrm>
            <a:off x="2419350" y="1888066"/>
            <a:ext cx="4305300" cy="4525963"/>
          </a:xfrm>
        </p:spPr>
        <p:txBody>
          <a:bodyPr/>
          <a:lstStyle/>
          <a:p>
            <a:pPr algn="ctr" eaLnBrk="1" hangingPunct="1">
              <a:buFont typeface="Arial" panose="020B0604020202020204" pitchFamily="34" charset="0"/>
              <a:buNone/>
            </a:pPr>
            <a:endParaRPr lang="en-US" altLang="en-US" dirty="0">
              <a:latin typeface="Helvetica" panose="020B0604020202020204" pitchFamily="34" charset="0"/>
              <a:ea typeface="ヒラギノ角ゴ Pro W3" charset="-128"/>
            </a:endParaRPr>
          </a:p>
          <a:p>
            <a:pPr algn="ctr" eaLnBrk="1" hangingPunct="1">
              <a:buFont typeface="Arial" panose="020B0604020202020204" pitchFamily="34" charset="0"/>
              <a:buNone/>
            </a:pPr>
            <a:r>
              <a:rPr lang="en-US" altLang="en-US" sz="3600" dirty="0">
                <a:latin typeface="Helvetica" panose="020B0604020202020204" pitchFamily="34" charset="0"/>
                <a:ea typeface="ヒラギノ角ゴ Pro W3" charset="-128"/>
              </a:rPr>
              <a:t>Do not wait </a:t>
            </a:r>
          </a:p>
          <a:p>
            <a:pPr algn="ctr" eaLnBrk="1" hangingPunct="1">
              <a:buFont typeface="Arial" panose="020B0604020202020204" pitchFamily="34" charset="0"/>
              <a:buNone/>
            </a:pPr>
            <a:r>
              <a:rPr lang="en-US" altLang="en-US" sz="3600" dirty="0">
                <a:latin typeface="Helvetica" panose="020B0604020202020204" pitchFamily="34" charset="0"/>
                <a:ea typeface="ヒラギノ角ゴ Pro W3" charset="-128"/>
              </a:rPr>
              <a:t>for things to</a:t>
            </a:r>
          </a:p>
          <a:p>
            <a:pPr algn="ctr" eaLnBrk="1" hangingPunct="1">
              <a:buFont typeface="Arial" panose="020B0604020202020204" pitchFamily="34" charset="0"/>
              <a:buNone/>
            </a:pPr>
            <a:r>
              <a:rPr lang="en-US" altLang="en-US" sz="3600" dirty="0">
                <a:latin typeface="Helvetica" panose="020B0604020202020204" pitchFamily="34" charset="0"/>
                <a:ea typeface="ヒラギノ角ゴ Pro W3" charset="-128"/>
              </a:rPr>
              <a:t>‘Get Better’</a:t>
            </a:r>
          </a:p>
        </p:txBody>
      </p:sp>
      <p:sp>
        <p:nvSpPr>
          <p:cNvPr id="12291" name="Slide Number Placeholder 4">
            <a:extLst>
              <a:ext uri="{FF2B5EF4-FFF2-40B4-BE49-F238E27FC236}">
                <a16:creationId xmlns:a16="http://schemas.microsoft.com/office/drawing/2014/main" id="{6B5D0C37-FBBF-4F22-B532-4180F9F81E9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128"/>
              </a:defRPr>
            </a:lvl1pPr>
            <a:lvl2pPr marL="742950" indent="-285750" eaLnBrk="0" hangingPunct="0">
              <a:defRPr sz="2400">
                <a:solidFill>
                  <a:schemeClr val="tx1"/>
                </a:solidFill>
                <a:latin typeface="Lucida Grande" charset="0"/>
                <a:ea typeface="ヒラギノ角ゴ Pro W3" charset="-128"/>
              </a:defRPr>
            </a:lvl2pPr>
            <a:lvl3pPr marL="1143000" indent="-228600" eaLnBrk="0" hangingPunct="0">
              <a:defRPr sz="2400">
                <a:solidFill>
                  <a:schemeClr val="tx1"/>
                </a:solidFill>
                <a:latin typeface="Lucida Grande" charset="0"/>
                <a:ea typeface="ヒラギノ角ゴ Pro W3" charset="-128"/>
              </a:defRPr>
            </a:lvl3pPr>
            <a:lvl4pPr marL="1600200" indent="-228600" eaLnBrk="0" hangingPunct="0">
              <a:defRPr sz="2400">
                <a:solidFill>
                  <a:schemeClr val="tx1"/>
                </a:solidFill>
                <a:latin typeface="Lucida Grande" charset="0"/>
                <a:ea typeface="ヒラギノ角ゴ Pro W3" charset="-128"/>
              </a:defRPr>
            </a:lvl4pPr>
            <a:lvl5pPr marL="2057400" indent="-228600" eaLnBrk="0" hangingPunct="0">
              <a:defRPr sz="2400">
                <a:solidFill>
                  <a:schemeClr val="tx1"/>
                </a:solidFill>
                <a:latin typeface="Lucida Grande"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Lucida Grande"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Lucida Grande"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Lucida Grande"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Lucida Grande" charset="0"/>
                <a:ea typeface="ヒラギノ角ゴ Pro W3" charset="-128"/>
              </a:defRPr>
            </a:lvl9pPr>
          </a:lstStyle>
          <a:p>
            <a:pPr eaLnBrk="1" hangingPunct="1"/>
            <a:fld id="{CBAF2D06-B710-4D3E-B2F6-C7BB1671D725}" type="slidenum">
              <a:rPr lang="en-US" altLang="en-US" sz="1000">
                <a:solidFill>
                  <a:srgbClr val="95B3D7"/>
                </a:solidFill>
                <a:latin typeface="Helvetica" panose="020B0604020202020204" pitchFamily="34" charset="0"/>
              </a:rPr>
              <a:pPr eaLnBrk="1" hangingPunct="1"/>
              <a:t>2</a:t>
            </a:fld>
            <a:endParaRPr lang="en-US" altLang="en-US" sz="1000" dirty="0">
              <a:solidFill>
                <a:srgbClr val="95B3D7"/>
              </a:solidFill>
              <a:latin typeface="Helvetica"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2290">
                                            <p:txEl>
                                              <p:pRg st="1" end="1"/>
                                            </p:txEl>
                                          </p:spTgt>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12290">
                                            <p:txEl>
                                              <p:pRg st="2" end="2"/>
                                            </p:txEl>
                                          </p:spTgt>
                                        </p:tgtEl>
                                        <p:attrNameLst>
                                          <p:attrName>style.visibility</p:attrName>
                                        </p:attrNameLst>
                                      </p:cBhvr>
                                      <p:to>
                                        <p:strVal val="visible"/>
                                      </p:to>
                                    </p:set>
                                  </p:childTnLst>
                                </p:cTn>
                              </p:par>
                            </p:childTnLst>
                          </p:cTn>
                        </p:par>
                        <p:par>
                          <p:cTn id="9" fill="hold">
                            <p:stCondLst>
                              <p:cond delay="1000"/>
                            </p:stCondLst>
                            <p:childTnLst>
                              <p:par>
                                <p:cTn id="10" presetID="1" presetClass="entr" presetSubtype="0" fill="hold" grpId="0" nodeType="afterEffect">
                                  <p:stCondLst>
                                    <p:cond delay="500"/>
                                  </p:stCondLst>
                                  <p:childTnLst>
                                    <p:set>
                                      <p:cBhvr>
                                        <p:cTn id="11"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51904EAA-DADB-4072-B7D0-6B80ED397025}"/>
              </a:ext>
            </a:extLst>
          </p:cNvPr>
          <p:cNvSpPr>
            <a:spLocks noGrp="1"/>
          </p:cNvSpPr>
          <p:nvPr>
            <p:ph type="title"/>
          </p:nvPr>
        </p:nvSpPr>
        <p:spPr/>
        <p:txBody>
          <a:bodyPr/>
          <a:lstStyle/>
          <a:p>
            <a:pPr eaLnBrk="1" hangingPunct="1"/>
            <a:r>
              <a:rPr lang="en-US" altLang="en-US" dirty="0">
                <a:latin typeface="Helvetica" panose="020B0604020202020204" pitchFamily="34" charset="0"/>
                <a:ea typeface="ヒラギノ角ゴ Pro W3" charset="-128"/>
              </a:rPr>
              <a:t>Start NOW!!</a:t>
            </a:r>
          </a:p>
        </p:txBody>
      </p:sp>
      <p:sp>
        <p:nvSpPr>
          <p:cNvPr id="12290" name="Content Placeholder 2">
            <a:extLst>
              <a:ext uri="{FF2B5EF4-FFF2-40B4-BE49-F238E27FC236}">
                <a16:creationId xmlns:a16="http://schemas.microsoft.com/office/drawing/2014/main" id="{71B8D950-6437-4BC0-87AC-409C51C568FA}"/>
              </a:ext>
            </a:extLst>
          </p:cNvPr>
          <p:cNvSpPr>
            <a:spLocks noGrp="1"/>
          </p:cNvSpPr>
          <p:nvPr>
            <p:ph idx="1"/>
          </p:nvPr>
        </p:nvSpPr>
        <p:spPr>
          <a:xfrm>
            <a:off x="977900" y="1583267"/>
            <a:ext cx="7188200" cy="4525963"/>
          </a:xfrm>
        </p:spPr>
        <p:txBody>
          <a:bodyPr/>
          <a:lstStyle/>
          <a:p>
            <a:pPr algn="ctr" eaLnBrk="1" hangingPunct="1">
              <a:buFont typeface="Arial" panose="020B0604020202020204" pitchFamily="34" charset="0"/>
              <a:buNone/>
            </a:pPr>
            <a:endParaRPr lang="en-US" altLang="en-US" dirty="0">
              <a:latin typeface="Helvetica" panose="020B0604020202020204" pitchFamily="34" charset="0"/>
              <a:ea typeface="ヒラギノ角ゴ Pro W3" charset="-128"/>
            </a:endParaRPr>
          </a:p>
          <a:p>
            <a:pPr algn="ctr" eaLnBrk="1" hangingPunct="1">
              <a:buFont typeface="Arial" panose="020B0604020202020204" pitchFamily="34" charset="0"/>
              <a:buNone/>
            </a:pPr>
            <a:r>
              <a:rPr lang="en-US" altLang="en-US" dirty="0">
                <a:latin typeface="Helvetica" panose="020B0604020202020204" pitchFamily="34" charset="0"/>
                <a:ea typeface="ヒラギノ角ゴ Pro W3" charset="-128"/>
              </a:rPr>
              <a:t>If scouts aren’t engaged in the</a:t>
            </a:r>
          </a:p>
          <a:p>
            <a:pPr algn="ctr" eaLnBrk="1" hangingPunct="1">
              <a:buFont typeface="Arial" panose="020B0604020202020204" pitchFamily="34" charset="0"/>
              <a:buNone/>
            </a:pPr>
            <a:r>
              <a:rPr lang="en-US" altLang="en-US" dirty="0">
                <a:latin typeface="Helvetica" panose="020B0604020202020204" pitchFamily="34" charset="0"/>
                <a:ea typeface="ヒラギノ角ゴ Pro W3" charset="-128"/>
              </a:rPr>
              <a:t>program when the weather is nice,</a:t>
            </a:r>
          </a:p>
          <a:p>
            <a:pPr algn="ctr" eaLnBrk="1" hangingPunct="1">
              <a:buFont typeface="Arial" panose="020B0604020202020204" pitchFamily="34" charset="0"/>
              <a:buNone/>
            </a:pPr>
            <a:endParaRPr lang="en-US" altLang="en-US" dirty="0">
              <a:latin typeface="Helvetica" panose="020B0604020202020204" pitchFamily="34" charset="0"/>
              <a:ea typeface="ヒラギノ角ゴ Pro W3" charset="-128"/>
            </a:endParaRPr>
          </a:p>
          <a:p>
            <a:pPr algn="ctr" eaLnBrk="1" hangingPunct="1">
              <a:buFont typeface="Arial" panose="020B0604020202020204" pitchFamily="34" charset="0"/>
              <a:buNone/>
            </a:pPr>
            <a:r>
              <a:rPr lang="en-US" altLang="en-US" dirty="0">
                <a:latin typeface="Helvetica" panose="020B0604020202020204" pitchFamily="34" charset="0"/>
                <a:ea typeface="ヒラギノ角ゴ Pro W3" charset="-128"/>
              </a:rPr>
              <a:t>they won’t be interested when the days get shorter and weather becomes a factor.</a:t>
            </a:r>
          </a:p>
        </p:txBody>
      </p:sp>
      <p:sp>
        <p:nvSpPr>
          <p:cNvPr id="12291" name="Slide Number Placeholder 4">
            <a:extLst>
              <a:ext uri="{FF2B5EF4-FFF2-40B4-BE49-F238E27FC236}">
                <a16:creationId xmlns:a16="http://schemas.microsoft.com/office/drawing/2014/main" id="{6B5D0C37-FBBF-4F22-B532-4180F9F81E9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128"/>
              </a:defRPr>
            </a:lvl1pPr>
            <a:lvl2pPr marL="742950" indent="-285750" eaLnBrk="0" hangingPunct="0">
              <a:defRPr sz="2400">
                <a:solidFill>
                  <a:schemeClr val="tx1"/>
                </a:solidFill>
                <a:latin typeface="Lucida Grande" charset="0"/>
                <a:ea typeface="ヒラギノ角ゴ Pro W3" charset="-128"/>
              </a:defRPr>
            </a:lvl2pPr>
            <a:lvl3pPr marL="1143000" indent="-228600" eaLnBrk="0" hangingPunct="0">
              <a:defRPr sz="2400">
                <a:solidFill>
                  <a:schemeClr val="tx1"/>
                </a:solidFill>
                <a:latin typeface="Lucida Grande" charset="0"/>
                <a:ea typeface="ヒラギノ角ゴ Pro W3" charset="-128"/>
              </a:defRPr>
            </a:lvl3pPr>
            <a:lvl4pPr marL="1600200" indent="-228600" eaLnBrk="0" hangingPunct="0">
              <a:defRPr sz="2400">
                <a:solidFill>
                  <a:schemeClr val="tx1"/>
                </a:solidFill>
                <a:latin typeface="Lucida Grande" charset="0"/>
                <a:ea typeface="ヒラギノ角ゴ Pro W3" charset="-128"/>
              </a:defRPr>
            </a:lvl4pPr>
            <a:lvl5pPr marL="2057400" indent="-228600" eaLnBrk="0" hangingPunct="0">
              <a:defRPr sz="2400">
                <a:solidFill>
                  <a:schemeClr val="tx1"/>
                </a:solidFill>
                <a:latin typeface="Lucida Grande"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Lucida Grande"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Lucida Grande"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Lucida Grande"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Lucida Grande" charset="0"/>
                <a:ea typeface="ヒラギノ角ゴ Pro W3" charset="-128"/>
              </a:defRPr>
            </a:lvl9pPr>
          </a:lstStyle>
          <a:p>
            <a:pPr eaLnBrk="1" hangingPunct="1"/>
            <a:fld id="{CBAF2D06-B710-4D3E-B2F6-C7BB1671D725}" type="slidenum">
              <a:rPr lang="en-US" altLang="en-US" sz="1000">
                <a:solidFill>
                  <a:srgbClr val="95B3D7"/>
                </a:solidFill>
                <a:latin typeface="Helvetica" panose="020B0604020202020204" pitchFamily="34" charset="0"/>
              </a:rPr>
              <a:pPr eaLnBrk="1" hangingPunct="1"/>
              <a:t>3</a:t>
            </a:fld>
            <a:endParaRPr lang="en-US" altLang="en-US" sz="1000" dirty="0">
              <a:solidFill>
                <a:srgbClr val="95B3D7"/>
              </a:solidFill>
              <a:latin typeface="Helvetica" panose="020B0604020202020204" pitchFamily="34" charset="0"/>
            </a:endParaRPr>
          </a:p>
        </p:txBody>
      </p:sp>
    </p:spTree>
    <p:extLst>
      <p:ext uri="{BB962C8B-B14F-4D97-AF65-F5344CB8AC3E}">
        <p14:creationId xmlns:p14="http://schemas.microsoft.com/office/powerpoint/2010/main" val="297216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0">
                                            <p:txEl>
                                              <p:pRg st="1" end="1"/>
                                            </p:txEl>
                                          </p:spTgt>
                                        </p:tgtEl>
                                        <p:attrNameLst>
                                          <p:attrName>style.visibility</p:attrName>
                                        </p:attrNameLst>
                                      </p:cBhvr>
                                      <p:to>
                                        <p:strVal val="visible"/>
                                      </p:to>
                                    </p:set>
                                    <p:animEffect transition="in" filter="fade">
                                      <p:cBhvr>
                                        <p:cTn id="7" dur="500"/>
                                        <p:tgtEl>
                                          <p:spTgt spid="12290">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90">
                                            <p:txEl>
                                              <p:pRg st="2" end="2"/>
                                            </p:txEl>
                                          </p:spTgt>
                                        </p:tgtEl>
                                        <p:attrNameLst>
                                          <p:attrName>style.visibility</p:attrName>
                                        </p:attrNameLst>
                                      </p:cBhvr>
                                      <p:to>
                                        <p:strVal val="visible"/>
                                      </p:to>
                                    </p:set>
                                    <p:animEffect transition="in" filter="fade">
                                      <p:cBhvr>
                                        <p:cTn id="10" dur="500"/>
                                        <p:tgtEl>
                                          <p:spTgt spid="12290">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290">
                                            <p:txEl>
                                              <p:pRg st="4" end="4"/>
                                            </p:txEl>
                                          </p:spTgt>
                                        </p:tgtEl>
                                        <p:attrNameLst>
                                          <p:attrName>style.visibility</p:attrName>
                                        </p:attrNameLst>
                                      </p:cBhvr>
                                      <p:to>
                                        <p:strVal val="visible"/>
                                      </p:to>
                                    </p:set>
                                    <p:animEffect transition="in" filter="fade">
                                      <p:cBhvr>
                                        <p:cTn id="15" dur="500"/>
                                        <p:tgtEl>
                                          <p:spTgt spid="122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51904EAA-DADB-4072-B7D0-6B80ED397025}"/>
              </a:ext>
            </a:extLst>
          </p:cNvPr>
          <p:cNvSpPr>
            <a:spLocks noGrp="1"/>
          </p:cNvSpPr>
          <p:nvPr>
            <p:ph type="title"/>
          </p:nvPr>
        </p:nvSpPr>
        <p:spPr/>
        <p:txBody>
          <a:bodyPr/>
          <a:lstStyle/>
          <a:p>
            <a:pPr eaLnBrk="1" hangingPunct="1"/>
            <a:r>
              <a:rPr lang="en-US" altLang="en-US" dirty="0">
                <a:latin typeface="Helvetica" panose="020B0604020202020204" pitchFamily="34" charset="0"/>
                <a:ea typeface="ヒラギノ角ゴ Pro W3" charset="-128"/>
              </a:rPr>
              <a:t>Start NOW!!</a:t>
            </a:r>
          </a:p>
        </p:txBody>
      </p:sp>
      <p:sp>
        <p:nvSpPr>
          <p:cNvPr id="12290" name="Content Placeholder 2">
            <a:extLst>
              <a:ext uri="{FF2B5EF4-FFF2-40B4-BE49-F238E27FC236}">
                <a16:creationId xmlns:a16="http://schemas.microsoft.com/office/drawing/2014/main" id="{71B8D950-6437-4BC0-87AC-409C51C568FA}"/>
              </a:ext>
            </a:extLst>
          </p:cNvPr>
          <p:cNvSpPr>
            <a:spLocks noGrp="1"/>
          </p:cNvSpPr>
          <p:nvPr>
            <p:ph idx="1"/>
          </p:nvPr>
        </p:nvSpPr>
        <p:spPr>
          <a:xfrm>
            <a:off x="977900" y="1583267"/>
            <a:ext cx="7188200" cy="4525963"/>
          </a:xfrm>
        </p:spPr>
        <p:txBody>
          <a:bodyPr/>
          <a:lstStyle/>
          <a:p>
            <a:pPr algn="ctr" eaLnBrk="1" hangingPunct="1">
              <a:buFont typeface="Arial" panose="020B0604020202020204" pitchFamily="34" charset="0"/>
              <a:buNone/>
            </a:pPr>
            <a:endParaRPr lang="en-US" altLang="en-US" dirty="0">
              <a:latin typeface="Helvetica" panose="020B0604020202020204" pitchFamily="34" charset="0"/>
              <a:ea typeface="ヒラギノ角ゴ Pro W3" charset="-128"/>
            </a:endParaRPr>
          </a:p>
          <a:p>
            <a:pPr algn="ctr" eaLnBrk="1" hangingPunct="1">
              <a:buFont typeface="Arial" panose="020B0604020202020204" pitchFamily="34" charset="0"/>
              <a:buNone/>
            </a:pPr>
            <a:r>
              <a:rPr lang="en-US" altLang="en-US" dirty="0">
                <a:latin typeface="Helvetica" panose="020B0604020202020204" pitchFamily="34" charset="0"/>
                <a:ea typeface="ヒラギノ角ゴ Pro W3" charset="-128"/>
              </a:rPr>
              <a:t>This goes for</a:t>
            </a:r>
          </a:p>
          <a:p>
            <a:pPr algn="ctr" eaLnBrk="1" hangingPunct="1">
              <a:buFont typeface="Arial" panose="020B0604020202020204" pitchFamily="34" charset="0"/>
              <a:buNone/>
            </a:pPr>
            <a:r>
              <a:rPr lang="en-US" altLang="en-US" dirty="0">
                <a:latin typeface="Helvetica" panose="020B0604020202020204" pitchFamily="34" charset="0"/>
                <a:ea typeface="ヒラギノ角ゴ Pro W3" charset="-128"/>
              </a:rPr>
              <a:t>both new</a:t>
            </a:r>
          </a:p>
          <a:p>
            <a:pPr algn="ctr" eaLnBrk="1" hangingPunct="1">
              <a:buFont typeface="Arial" panose="020B0604020202020204" pitchFamily="34" charset="0"/>
              <a:buNone/>
            </a:pPr>
            <a:r>
              <a:rPr lang="en-US" altLang="en-US" dirty="0">
                <a:latin typeface="Helvetica" panose="020B0604020202020204" pitchFamily="34" charset="0"/>
                <a:ea typeface="ヒラギノ角ゴ Pro W3" charset="-128"/>
              </a:rPr>
              <a:t>and</a:t>
            </a:r>
          </a:p>
          <a:p>
            <a:pPr algn="ctr" eaLnBrk="1" hangingPunct="1">
              <a:buFont typeface="Arial" panose="020B0604020202020204" pitchFamily="34" charset="0"/>
              <a:buNone/>
            </a:pPr>
            <a:r>
              <a:rPr lang="en-US" altLang="en-US" dirty="0">
                <a:latin typeface="Helvetica" panose="020B0604020202020204" pitchFamily="34" charset="0"/>
                <a:ea typeface="ヒラギノ角ゴ Pro W3" charset="-128"/>
              </a:rPr>
              <a:t>existing scouts.</a:t>
            </a:r>
          </a:p>
          <a:p>
            <a:pPr algn="ctr" eaLnBrk="1" hangingPunct="1">
              <a:buFont typeface="Arial" panose="020B0604020202020204" pitchFamily="34" charset="0"/>
              <a:buNone/>
            </a:pPr>
            <a:endParaRPr lang="en-US" altLang="en-US" dirty="0">
              <a:latin typeface="Helvetica" panose="020B0604020202020204" pitchFamily="34" charset="0"/>
              <a:ea typeface="ヒラギノ角ゴ Pro W3" charset="-128"/>
            </a:endParaRPr>
          </a:p>
          <a:p>
            <a:pPr algn="ctr" eaLnBrk="1" hangingPunct="1">
              <a:buFont typeface="Arial" panose="020B0604020202020204" pitchFamily="34" charset="0"/>
              <a:buNone/>
            </a:pPr>
            <a:endParaRPr lang="en-US" altLang="en-US" dirty="0">
              <a:latin typeface="Helvetica" panose="020B0604020202020204" pitchFamily="34" charset="0"/>
              <a:ea typeface="ヒラギノ角ゴ Pro W3" charset="-128"/>
            </a:endParaRPr>
          </a:p>
        </p:txBody>
      </p:sp>
      <p:sp>
        <p:nvSpPr>
          <p:cNvPr id="12291" name="Slide Number Placeholder 4">
            <a:extLst>
              <a:ext uri="{FF2B5EF4-FFF2-40B4-BE49-F238E27FC236}">
                <a16:creationId xmlns:a16="http://schemas.microsoft.com/office/drawing/2014/main" id="{6B5D0C37-FBBF-4F22-B532-4180F9F81E9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128"/>
              </a:defRPr>
            </a:lvl1pPr>
            <a:lvl2pPr marL="742950" indent="-285750" eaLnBrk="0" hangingPunct="0">
              <a:defRPr sz="2400">
                <a:solidFill>
                  <a:schemeClr val="tx1"/>
                </a:solidFill>
                <a:latin typeface="Lucida Grande" charset="0"/>
                <a:ea typeface="ヒラギノ角ゴ Pro W3" charset="-128"/>
              </a:defRPr>
            </a:lvl2pPr>
            <a:lvl3pPr marL="1143000" indent="-228600" eaLnBrk="0" hangingPunct="0">
              <a:defRPr sz="2400">
                <a:solidFill>
                  <a:schemeClr val="tx1"/>
                </a:solidFill>
                <a:latin typeface="Lucida Grande" charset="0"/>
                <a:ea typeface="ヒラギノ角ゴ Pro W3" charset="-128"/>
              </a:defRPr>
            </a:lvl3pPr>
            <a:lvl4pPr marL="1600200" indent="-228600" eaLnBrk="0" hangingPunct="0">
              <a:defRPr sz="2400">
                <a:solidFill>
                  <a:schemeClr val="tx1"/>
                </a:solidFill>
                <a:latin typeface="Lucida Grande" charset="0"/>
                <a:ea typeface="ヒラギノ角ゴ Pro W3" charset="-128"/>
              </a:defRPr>
            </a:lvl4pPr>
            <a:lvl5pPr marL="2057400" indent="-228600" eaLnBrk="0" hangingPunct="0">
              <a:defRPr sz="2400">
                <a:solidFill>
                  <a:schemeClr val="tx1"/>
                </a:solidFill>
                <a:latin typeface="Lucida Grande"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Lucida Grande"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Lucida Grande"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Lucida Grande"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Lucida Grande" charset="0"/>
                <a:ea typeface="ヒラギノ角ゴ Pro W3" charset="-128"/>
              </a:defRPr>
            </a:lvl9pPr>
          </a:lstStyle>
          <a:p>
            <a:pPr eaLnBrk="1" hangingPunct="1"/>
            <a:fld id="{CBAF2D06-B710-4D3E-B2F6-C7BB1671D725}" type="slidenum">
              <a:rPr lang="en-US" altLang="en-US" sz="1000">
                <a:solidFill>
                  <a:srgbClr val="95B3D7"/>
                </a:solidFill>
                <a:latin typeface="Helvetica" panose="020B0604020202020204" pitchFamily="34" charset="0"/>
              </a:rPr>
              <a:pPr eaLnBrk="1" hangingPunct="1"/>
              <a:t>4</a:t>
            </a:fld>
            <a:endParaRPr lang="en-US" altLang="en-US" sz="1000" dirty="0">
              <a:solidFill>
                <a:srgbClr val="95B3D7"/>
              </a:solidFill>
              <a:latin typeface="Helvetica" panose="020B0604020202020204" pitchFamily="34" charset="0"/>
            </a:endParaRPr>
          </a:p>
        </p:txBody>
      </p:sp>
    </p:spTree>
    <p:extLst>
      <p:ext uri="{BB962C8B-B14F-4D97-AF65-F5344CB8AC3E}">
        <p14:creationId xmlns:p14="http://schemas.microsoft.com/office/powerpoint/2010/main" val="367269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290">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2290">
                                            <p:txEl>
                                              <p:pRg st="2" end="2"/>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2290">
                                            <p:txEl>
                                              <p:pRg st="3" end="3"/>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51904EAA-DADB-4072-B7D0-6B80ED397025}"/>
              </a:ext>
            </a:extLst>
          </p:cNvPr>
          <p:cNvSpPr>
            <a:spLocks noGrp="1"/>
          </p:cNvSpPr>
          <p:nvPr>
            <p:ph type="title"/>
          </p:nvPr>
        </p:nvSpPr>
        <p:spPr/>
        <p:txBody>
          <a:bodyPr/>
          <a:lstStyle/>
          <a:p>
            <a:pPr eaLnBrk="1" hangingPunct="1"/>
            <a:r>
              <a:rPr lang="en-US" altLang="en-US" dirty="0">
                <a:latin typeface="Helvetica" panose="020B0604020202020204" pitchFamily="34" charset="0"/>
                <a:ea typeface="ヒラギノ角ゴ Pro W3" charset="-128"/>
              </a:rPr>
              <a:t>Be A Scout Website</a:t>
            </a:r>
          </a:p>
        </p:txBody>
      </p:sp>
      <p:sp>
        <p:nvSpPr>
          <p:cNvPr id="12290" name="Content Placeholder 2">
            <a:extLst>
              <a:ext uri="{FF2B5EF4-FFF2-40B4-BE49-F238E27FC236}">
                <a16:creationId xmlns:a16="http://schemas.microsoft.com/office/drawing/2014/main" id="{71B8D950-6437-4BC0-87AC-409C51C568FA}"/>
              </a:ext>
            </a:extLst>
          </p:cNvPr>
          <p:cNvSpPr>
            <a:spLocks noGrp="1"/>
          </p:cNvSpPr>
          <p:nvPr>
            <p:ph idx="1"/>
          </p:nvPr>
        </p:nvSpPr>
        <p:spPr>
          <a:xfrm>
            <a:off x="977900" y="1583267"/>
            <a:ext cx="7188200" cy="4525963"/>
          </a:xfrm>
        </p:spPr>
        <p:txBody>
          <a:bodyPr/>
          <a:lstStyle/>
          <a:p>
            <a:pPr algn="ctr" eaLnBrk="1" hangingPunct="1">
              <a:buFont typeface="Arial" panose="020B0604020202020204" pitchFamily="34" charset="0"/>
              <a:buNone/>
            </a:pPr>
            <a:endParaRPr lang="en-US" altLang="en-US" dirty="0">
              <a:latin typeface="Helvetica" panose="020B0604020202020204" pitchFamily="34" charset="0"/>
              <a:ea typeface="ヒラギノ角ゴ Pro W3" charset="-128"/>
            </a:endParaRPr>
          </a:p>
          <a:p>
            <a:pPr algn="ctr" eaLnBrk="1" hangingPunct="1">
              <a:buFont typeface="Arial" panose="020B0604020202020204" pitchFamily="34" charset="0"/>
              <a:buNone/>
            </a:pPr>
            <a:endParaRPr lang="en-US" altLang="en-US" dirty="0">
              <a:latin typeface="Helvetica" panose="020B0604020202020204" pitchFamily="34" charset="0"/>
              <a:ea typeface="ヒラギノ角ゴ Pro W3" charset="-128"/>
            </a:endParaRPr>
          </a:p>
          <a:p>
            <a:pPr algn="ctr" eaLnBrk="1" hangingPunct="1">
              <a:buFont typeface="Arial" panose="020B0604020202020204" pitchFamily="34" charset="0"/>
              <a:buNone/>
            </a:pPr>
            <a:r>
              <a:rPr lang="en-US" altLang="en-US" dirty="0">
                <a:latin typeface="Helvetica" panose="020B0604020202020204" pitchFamily="34" charset="0"/>
                <a:ea typeface="ヒラギノ角ゴ Pro W3" charset="-128"/>
              </a:rPr>
              <a:t>Make sure that your UNIT PIN</a:t>
            </a:r>
          </a:p>
          <a:p>
            <a:pPr algn="ctr" eaLnBrk="1" hangingPunct="1">
              <a:buFont typeface="Arial" panose="020B0604020202020204" pitchFamily="34" charset="0"/>
              <a:buNone/>
            </a:pPr>
            <a:r>
              <a:rPr lang="en-US" altLang="en-US" dirty="0">
                <a:latin typeface="Helvetica" panose="020B0604020202020204" pitchFamily="34" charset="0"/>
                <a:ea typeface="ヒラギノ角ゴ Pro W3" charset="-128"/>
              </a:rPr>
              <a:t>is updated and current.</a:t>
            </a:r>
          </a:p>
          <a:p>
            <a:pPr algn="ctr" eaLnBrk="1" hangingPunct="1">
              <a:buFont typeface="Arial" panose="020B0604020202020204" pitchFamily="34" charset="0"/>
              <a:buNone/>
            </a:pPr>
            <a:endParaRPr lang="en-US" altLang="en-US" dirty="0">
              <a:latin typeface="Helvetica" panose="020B0604020202020204" pitchFamily="34" charset="0"/>
              <a:ea typeface="ヒラギノ角ゴ Pro W3" charset="-128"/>
            </a:endParaRPr>
          </a:p>
          <a:p>
            <a:pPr algn="ctr" eaLnBrk="1" hangingPunct="1">
              <a:buFont typeface="Arial" panose="020B0604020202020204" pitchFamily="34" charset="0"/>
              <a:buNone/>
            </a:pPr>
            <a:endParaRPr lang="en-US" altLang="en-US" dirty="0">
              <a:latin typeface="Helvetica" panose="020B0604020202020204" pitchFamily="34" charset="0"/>
              <a:ea typeface="ヒラギノ角ゴ Pro W3" charset="-128"/>
            </a:endParaRPr>
          </a:p>
          <a:p>
            <a:pPr algn="ctr" eaLnBrk="1" hangingPunct="1">
              <a:buFont typeface="Arial" panose="020B0604020202020204" pitchFamily="34" charset="0"/>
              <a:buNone/>
            </a:pPr>
            <a:r>
              <a:rPr lang="en-US" altLang="en-US" dirty="0">
                <a:latin typeface="Helvetica" panose="020B0604020202020204" pitchFamily="34" charset="0"/>
                <a:ea typeface="ヒラギノ角ゴ Pro W3" charset="-128"/>
              </a:rPr>
              <a:t>My.scouting.org</a:t>
            </a:r>
          </a:p>
          <a:p>
            <a:pPr algn="ctr" eaLnBrk="1" hangingPunct="1">
              <a:buFont typeface="Arial" panose="020B0604020202020204" pitchFamily="34" charset="0"/>
              <a:buNone/>
            </a:pPr>
            <a:endParaRPr lang="en-US" altLang="en-US" dirty="0">
              <a:latin typeface="Helvetica" panose="020B0604020202020204" pitchFamily="34" charset="0"/>
              <a:ea typeface="ヒラギノ角ゴ Pro W3" charset="-128"/>
            </a:endParaRPr>
          </a:p>
          <a:p>
            <a:pPr algn="ctr" eaLnBrk="1" hangingPunct="1">
              <a:buFont typeface="Arial" panose="020B0604020202020204" pitchFamily="34" charset="0"/>
              <a:buNone/>
            </a:pPr>
            <a:endParaRPr lang="en-US" altLang="en-US" dirty="0">
              <a:latin typeface="Helvetica" panose="020B0604020202020204" pitchFamily="34" charset="0"/>
              <a:ea typeface="ヒラギノ角ゴ Pro W3" charset="-128"/>
            </a:endParaRPr>
          </a:p>
        </p:txBody>
      </p:sp>
      <p:sp>
        <p:nvSpPr>
          <p:cNvPr id="12291" name="Slide Number Placeholder 4">
            <a:extLst>
              <a:ext uri="{FF2B5EF4-FFF2-40B4-BE49-F238E27FC236}">
                <a16:creationId xmlns:a16="http://schemas.microsoft.com/office/drawing/2014/main" id="{6B5D0C37-FBBF-4F22-B532-4180F9F81E9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128"/>
              </a:defRPr>
            </a:lvl1pPr>
            <a:lvl2pPr marL="742950" indent="-285750" eaLnBrk="0" hangingPunct="0">
              <a:defRPr sz="2400">
                <a:solidFill>
                  <a:schemeClr val="tx1"/>
                </a:solidFill>
                <a:latin typeface="Lucida Grande" charset="0"/>
                <a:ea typeface="ヒラギノ角ゴ Pro W3" charset="-128"/>
              </a:defRPr>
            </a:lvl2pPr>
            <a:lvl3pPr marL="1143000" indent="-228600" eaLnBrk="0" hangingPunct="0">
              <a:defRPr sz="2400">
                <a:solidFill>
                  <a:schemeClr val="tx1"/>
                </a:solidFill>
                <a:latin typeface="Lucida Grande" charset="0"/>
                <a:ea typeface="ヒラギノ角ゴ Pro W3" charset="-128"/>
              </a:defRPr>
            </a:lvl3pPr>
            <a:lvl4pPr marL="1600200" indent="-228600" eaLnBrk="0" hangingPunct="0">
              <a:defRPr sz="2400">
                <a:solidFill>
                  <a:schemeClr val="tx1"/>
                </a:solidFill>
                <a:latin typeface="Lucida Grande" charset="0"/>
                <a:ea typeface="ヒラギノ角ゴ Pro W3" charset="-128"/>
              </a:defRPr>
            </a:lvl4pPr>
            <a:lvl5pPr marL="2057400" indent="-228600" eaLnBrk="0" hangingPunct="0">
              <a:defRPr sz="2400">
                <a:solidFill>
                  <a:schemeClr val="tx1"/>
                </a:solidFill>
                <a:latin typeface="Lucida Grande"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Lucida Grande"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Lucida Grande"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Lucida Grande"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Lucida Grande" charset="0"/>
                <a:ea typeface="ヒラギノ角ゴ Pro W3" charset="-128"/>
              </a:defRPr>
            </a:lvl9pPr>
          </a:lstStyle>
          <a:p>
            <a:pPr eaLnBrk="1" hangingPunct="1"/>
            <a:fld id="{CBAF2D06-B710-4D3E-B2F6-C7BB1671D725}" type="slidenum">
              <a:rPr lang="en-US" altLang="en-US" sz="1000">
                <a:solidFill>
                  <a:srgbClr val="95B3D7"/>
                </a:solidFill>
                <a:latin typeface="Helvetica" panose="020B0604020202020204" pitchFamily="34" charset="0"/>
              </a:rPr>
              <a:pPr eaLnBrk="1" hangingPunct="1"/>
              <a:t>5</a:t>
            </a:fld>
            <a:endParaRPr lang="en-US" altLang="en-US" sz="1000" dirty="0">
              <a:solidFill>
                <a:srgbClr val="95B3D7"/>
              </a:solidFill>
              <a:latin typeface="Helvetica" panose="020B0604020202020204" pitchFamily="34" charset="0"/>
            </a:endParaRPr>
          </a:p>
        </p:txBody>
      </p:sp>
    </p:spTree>
    <p:extLst>
      <p:ext uri="{BB962C8B-B14F-4D97-AF65-F5344CB8AC3E}">
        <p14:creationId xmlns:p14="http://schemas.microsoft.com/office/powerpoint/2010/main" val="2349288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a:extLst>
              <a:ext uri="{FF2B5EF4-FFF2-40B4-BE49-F238E27FC236}">
                <a16:creationId xmlns:a16="http://schemas.microsoft.com/office/drawing/2014/main" id="{B595EF54-73D0-4A8F-B15A-FC07BBF50028}"/>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128"/>
              </a:defRPr>
            </a:lvl1pPr>
            <a:lvl2pPr marL="742950" indent="-285750" eaLnBrk="0" hangingPunct="0">
              <a:defRPr sz="2400">
                <a:solidFill>
                  <a:schemeClr val="tx1"/>
                </a:solidFill>
                <a:latin typeface="Lucida Grande" charset="0"/>
                <a:ea typeface="ヒラギノ角ゴ Pro W3" charset="-128"/>
              </a:defRPr>
            </a:lvl2pPr>
            <a:lvl3pPr marL="1143000" indent="-228600" eaLnBrk="0" hangingPunct="0">
              <a:defRPr sz="2400">
                <a:solidFill>
                  <a:schemeClr val="tx1"/>
                </a:solidFill>
                <a:latin typeface="Lucida Grande" charset="0"/>
                <a:ea typeface="ヒラギノ角ゴ Pro W3" charset="-128"/>
              </a:defRPr>
            </a:lvl3pPr>
            <a:lvl4pPr marL="1600200" indent="-228600" eaLnBrk="0" hangingPunct="0">
              <a:defRPr sz="2400">
                <a:solidFill>
                  <a:schemeClr val="tx1"/>
                </a:solidFill>
                <a:latin typeface="Lucida Grande" charset="0"/>
                <a:ea typeface="ヒラギノ角ゴ Pro W3" charset="-128"/>
              </a:defRPr>
            </a:lvl4pPr>
            <a:lvl5pPr marL="2057400" indent="-228600" eaLnBrk="0" hangingPunct="0">
              <a:defRPr sz="2400">
                <a:solidFill>
                  <a:schemeClr val="tx1"/>
                </a:solidFill>
                <a:latin typeface="Lucida Grande"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Lucida Grande"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Lucida Grande"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Lucida Grande"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Lucida Grande" charset="0"/>
                <a:ea typeface="ヒラギノ角ゴ Pro W3" charset="-128"/>
              </a:defRPr>
            </a:lvl9pPr>
          </a:lstStyle>
          <a:p>
            <a:pPr eaLnBrk="1" hangingPunct="1"/>
            <a:fld id="{985F5370-F682-4190-A2E2-CA417E02FCF6}" type="slidenum">
              <a:rPr lang="en-US" altLang="en-US" sz="1000">
                <a:solidFill>
                  <a:srgbClr val="95B3D7"/>
                </a:solidFill>
                <a:latin typeface="Helvetica" panose="020B0604020202020204" pitchFamily="34" charset="0"/>
              </a:rPr>
              <a:pPr eaLnBrk="1" hangingPunct="1"/>
              <a:t>6</a:t>
            </a:fld>
            <a:endParaRPr lang="en-US" altLang="en-US" sz="1000" dirty="0">
              <a:solidFill>
                <a:srgbClr val="95B3D7"/>
              </a:solidFill>
              <a:latin typeface="Helvetica" panose="020B0604020202020204" pitchFamily="34" charset="0"/>
            </a:endParaRPr>
          </a:p>
        </p:txBody>
      </p:sp>
      <p:pic>
        <p:nvPicPr>
          <p:cNvPr id="3" name="Picture 2">
            <a:extLst>
              <a:ext uri="{FF2B5EF4-FFF2-40B4-BE49-F238E27FC236}">
                <a16:creationId xmlns:a16="http://schemas.microsoft.com/office/drawing/2014/main" id="{DB72A3AA-6513-4578-AD1F-8A51C883BDEA}"/>
              </a:ext>
            </a:extLst>
          </p:cNvPr>
          <p:cNvPicPr>
            <a:picLocks noChangeAspect="1"/>
          </p:cNvPicPr>
          <p:nvPr/>
        </p:nvPicPr>
        <p:blipFill rotWithShape="1">
          <a:blip r:embed="rId3"/>
          <a:srcRect l="15740" t="9297" r="20834" b="16617"/>
          <a:stretch/>
        </p:blipFill>
        <p:spPr>
          <a:xfrm>
            <a:off x="22225" y="185207"/>
            <a:ext cx="9099549" cy="5512867"/>
          </a:xfrm>
          <a:prstGeom prst="rect">
            <a:avLst/>
          </a:prstGeom>
        </p:spPr>
      </p:pic>
      <p:sp>
        <p:nvSpPr>
          <p:cNvPr id="4" name="Oval 3">
            <a:extLst>
              <a:ext uri="{FF2B5EF4-FFF2-40B4-BE49-F238E27FC236}">
                <a16:creationId xmlns:a16="http://schemas.microsoft.com/office/drawing/2014/main" id="{6B6B4863-C296-4D6E-913B-C19980E7E026}"/>
              </a:ext>
            </a:extLst>
          </p:cNvPr>
          <p:cNvSpPr/>
          <p:nvPr/>
        </p:nvSpPr>
        <p:spPr>
          <a:xfrm>
            <a:off x="22225" y="2823107"/>
            <a:ext cx="863600" cy="406400"/>
          </a:xfrm>
          <a:prstGeom prst="ellipse">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a:extLst>
              <a:ext uri="{FF2B5EF4-FFF2-40B4-BE49-F238E27FC236}">
                <a16:creationId xmlns:a16="http://schemas.microsoft.com/office/drawing/2014/main" id="{B595EF54-73D0-4A8F-B15A-FC07BBF50028}"/>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128"/>
              </a:defRPr>
            </a:lvl1pPr>
            <a:lvl2pPr marL="742950" indent="-285750" eaLnBrk="0" hangingPunct="0">
              <a:defRPr sz="2400">
                <a:solidFill>
                  <a:schemeClr val="tx1"/>
                </a:solidFill>
                <a:latin typeface="Lucida Grande" charset="0"/>
                <a:ea typeface="ヒラギノ角ゴ Pro W3" charset="-128"/>
              </a:defRPr>
            </a:lvl2pPr>
            <a:lvl3pPr marL="1143000" indent="-228600" eaLnBrk="0" hangingPunct="0">
              <a:defRPr sz="2400">
                <a:solidFill>
                  <a:schemeClr val="tx1"/>
                </a:solidFill>
                <a:latin typeface="Lucida Grande" charset="0"/>
                <a:ea typeface="ヒラギノ角ゴ Pro W3" charset="-128"/>
              </a:defRPr>
            </a:lvl3pPr>
            <a:lvl4pPr marL="1600200" indent="-228600" eaLnBrk="0" hangingPunct="0">
              <a:defRPr sz="2400">
                <a:solidFill>
                  <a:schemeClr val="tx1"/>
                </a:solidFill>
                <a:latin typeface="Lucida Grande" charset="0"/>
                <a:ea typeface="ヒラギノ角ゴ Pro W3" charset="-128"/>
              </a:defRPr>
            </a:lvl4pPr>
            <a:lvl5pPr marL="2057400" indent="-228600" eaLnBrk="0" hangingPunct="0">
              <a:defRPr sz="2400">
                <a:solidFill>
                  <a:schemeClr val="tx1"/>
                </a:solidFill>
                <a:latin typeface="Lucida Grande"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Lucida Grande"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Lucida Grande"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Lucida Grande"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Lucida Grande" charset="0"/>
                <a:ea typeface="ヒラギノ角ゴ Pro W3" charset="-128"/>
              </a:defRPr>
            </a:lvl9pPr>
          </a:lstStyle>
          <a:p>
            <a:pPr eaLnBrk="1" hangingPunct="1"/>
            <a:fld id="{985F5370-F682-4190-A2E2-CA417E02FCF6}" type="slidenum">
              <a:rPr lang="en-US" altLang="en-US" sz="1000">
                <a:solidFill>
                  <a:srgbClr val="95B3D7"/>
                </a:solidFill>
                <a:latin typeface="Helvetica" panose="020B0604020202020204" pitchFamily="34" charset="0"/>
              </a:rPr>
              <a:pPr eaLnBrk="1" hangingPunct="1"/>
              <a:t>7</a:t>
            </a:fld>
            <a:endParaRPr lang="en-US" altLang="en-US" sz="1000" dirty="0">
              <a:solidFill>
                <a:srgbClr val="95B3D7"/>
              </a:solidFill>
              <a:latin typeface="Helvetica" panose="020B0604020202020204" pitchFamily="34" charset="0"/>
            </a:endParaRPr>
          </a:p>
        </p:txBody>
      </p:sp>
      <p:pic>
        <p:nvPicPr>
          <p:cNvPr id="4" name="Picture 3">
            <a:extLst>
              <a:ext uri="{FF2B5EF4-FFF2-40B4-BE49-F238E27FC236}">
                <a16:creationId xmlns:a16="http://schemas.microsoft.com/office/drawing/2014/main" id="{8F86566A-7A71-4D78-94B5-9768679524A1}"/>
              </a:ext>
            </a:extLst>
          </p:cNvPr>
          <p:cNvPicPr>
            <a:picLocks noChangeAspect="1"/>
          </p:cNvPicPr>
          <p:nvPr/>
        </p:nvPicPr>
        <p:blipFill rotWithShape="1">
          <a:blip r:embed="rId3"/>
          <a:srcRect l="1111" r="5000" b="2960"/>
          <a:stretch/>
        </p:blipFill>
        <p:spPr>
          <a:xfrm>
            <a:off x="22225" y="346608"/>
            <a:ext cx="9099550" cy="5313115"/>
          </a:xfrm>
          <a:prstGeom prst="rect">
            <a:avLst/>
          </a:prstGeom>
        </p:spPr>
      </p:pic>
      <p:sp>
        <p:nvSpPr>
          <p:cNvPr id="7" name="Oval 6">
            <a:extLst>
              <a:ext uri="{FF2B5EF4-FFF2-40B4-BE49-F238E27FC236}">
                <a16:creationId xmlns:a16="http://schemas.microsoft.com/office/drawing/2014/main" id="{8BB21C8C-F410-4740-9F7F-8E9DD016AD03}"/>
              </a:ext>
            </a:extLst>
          </p:cNvPr>
          <p:cNvSpPr/>
          <p:nvPr/>
        </p:nvSpPr>
        <p:spPr>
          <a:xfrm>
            <a:off x="4572000" y="948267"/>
            <a:ext cx="685800" cy="364066"/>
          </a:xfrm>
          <a:prstGeom prst="ellipse">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CB08E38-A840-492D-914D-40BE9424AD1C}"/>
              </a:ext>
            </a:extLst>
          </p:cNvPr>
          <p:cNvSpPr/>
          <p:nvPr/>
        </p:nvSpPr>
        <p:spPr>
          <a:xfrm>
            <a:off x="4572000" y="1312333"/>
            <a:ext cx="685800" cy="364066"/>
          </a:xfrm>
          <a:prstGeom prst="ellipse">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959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51904EAA-DADB-4072-B7D0-6B80ED397025}"/>
              </a:ext>
            </a:extLst>
          </p:cNvPr>
          <p:cNvSpPr>
            <a:spLocks noGrp="1"/>
          </p:cNvSpPr>
          <p:nvPr>
            <p:ph type="title"/>
          </p:nvPr>
        </p:nvSpPr>
        <p:spPr/>
        <p:txBody>
          <a:bodyPr/>
          <a:lstStyle/>
          <a:p>
            <a:pPr eaLnBrk="1" hangingPunct="1"/>
            <a:r>
              <a:rPr lang="en-US" altLang="en-US" dirty="0">
                <a:latin typeface="Helvetica" panose="020B0604020202020204" pitchFamily="34" charset="0"/>
                <a:ea typeface="ヒラギノ角ゴ Pro W3" charset="-128"/>
              </a:rPr>
              <a:t>Be A Scout Website</a:t>
            </a:r>
          </a:p>
        </p:txBody>
      </p:sp>
      <p:sp>
        <p:nvSpPr>
          <p:cNvPr id="12290" name="Content Placeholder 2">
            <a:extLst>
              <a:ext uri="{FF2B5EF4-FFF2-40B4-BE49-F238E27FC236}">
                <a16:creationId xmlns:a16="http://schemas.microsoft.com/office/drawing/2014/main" id="{71B8D950-6437-4BC0-87AC-409C51C568FA}"/>
              </a:ext>
            </a:extLst>
          </p:cNvPr>
          <p:cNvSpPr>
            <a:spLocks noGrp="1"/>
          </p:cNvSpPr>
          <p:nvPr>
            <p:ph idx="1"/>
          </p:nvPr>
        </p:nvSpPr>
        <p:spPr>
          <a:xfrm>
            <a:off x="1716616" y="1426105"/>
            <a:ext cx="5710767" cy="4525963"/>
          </a:xfrm>
        </p:spPr>
        <p:txBody>
          <a:bodyPr/>
          <a:lstStyle/>
          <a:p>
            <a:pPr algn="ctr" eaLnBrk="1" hangingPunct="1">
              <a:buFont typeface="Arial" panose="020B0604020202020204" pitchFamily="34" charset="0"/>
              <a:buNone/>
            </a:pPr>
            <a:endParaRPr lang="en-US" altLang="en-US" dirty="0">
              <a:latin typeface="Helvetica" panose="020B0604020202020204" pitchFamily="34" charset="0"/>
              <a:ea typeface="ヒラギノ角ゴ Pro W3" charset="-128"/>
            </a:endParaRPr>
          </a:p>
          <a:p>
            <a:pPr algn="ctr" eaLnBrk="1" hangingPunct="1">
              <a:buFont typeface="Arial" panose="020B0604020202020204" pitchFamily="34" charset="0"/>
              <a:buNone/>
            </a:pPr>
            <a:endParaRPr lang="en-US" altLang="en-US" dirty="0">
              <a:latin typeface="Helvetica" panose="020B0604020202020204" pitchFamily="34" charset="0"/>
              <a:ea typeface="ヒラギノ角ゴ Pro W3" charset="-128"/>
            </a:endParaRPr>
          </a:p>
          <a:p>
            <a:pPr algn="ctr" eaLnBrk="1" hangingPunct="1">
              <a:buFont typeface="Arial" panose="020B0604020202020204" pitchFamily="34" charset="0"/>
              <a:buNone/>
            </a:pPr>
            <a:r>
              <a:rPr lang="en-US" altLang="en-US" dirty="0">
                <a:latin typeface="Helvetica" panose="020B0604020202020204" pitchFamily="34" charset="0"/>
                <a:ea typeface="ヒラギノ角ゴ Pro W3" charset="-128"/>
              </a:rPr>
              <a:t>Only BSA membership dues are collected via website.</a:t>
            </a:r>
          </a:p>
          <a:p>
            <a:pPr algn="ctr" eaLnBrk="1" hangingPunct="1">
              <a:buFont typeface="Arial" panose="020B0604020202020204" pitchFamily="34" charset="0"/>
              <a:buNone/>
            </a:pPr>
            <a:endParaRPr lang="en-US" altLang="en-US" dirty="0">
              <a:latin typeface="Helvetica" panose="020B0604020202020204" pitchFamily="34" charset="0"/>
              <a:ea typeface="ヒラギノ角ゴ Pro W3" charset="-128"/>
            </a:endParaRPr>
          </a:p>
          <a:p>
            <a:pPr algn="ctr" eaLnBrk="1" hangingPunct="1">
              <a:buFont typeface="Arial" panose="020B0604020202020204" pitchFamily="34" charset="0"/>
              <a:buNone/>
            </a:pPr>
            <a:r>
              <a:rPr lang="en-US" altLang="en-US" dirty="0">
                <a:latin typeface="Helvetica" panose="020B0604020202020204" pitchFamily="34" charset="0"/>
                <a:ea typeface="ヒラギノ角ゴ Pro W3" charset="-128"/>
              </a:rPr>
              <a:t>Any additional Unit Dues will need to be handled by the unit.</a:t>
            </a:r>
          </a:p>
          <a:p>
            <a:pPr algn="ctr" eaLnBrk="1" hangingPunct="1">
              <a:buFont typeface="Arial" panose="020B0604020202020204" pitchFamily="34" charset="0"/>
              <a:buNone/>
            </a:pPr>
            <a:endParaRPr lang="en-US" altLang="en-US" dirty="0">
              <a:latin typeface="Helvetica" panose="020B0604020202020204" pitchFamily="34" charset="0"/>
              <a:ea typeface="ヒラギノ角ゴ Pro W3" charset="-128"/>
            </a:endParaRPr>
          </a:p>
          <a:p>
            <a:pPr algn="ctr" eaLnBrk="1" hangingPunct="1">
              <a:buFont typeface="Arial" panose="020B0604020202020204" pitchFamily="34" charset="0"/>
              <a:buNone/>
            </a:pPr>
            <a:endParaRPr lang="en-US" altLang="en-US" dirty="0">
              <a:latin typeface="Helvetica" panose="020B0604020202020204" pitchFamily="34" charset="0"/>
              <a:ea typeface="ヒラギノ角ゴ Pro W3" charset="-128"/>
            </a:endParaRPr>
          </a:p>
        </p:txBody>
      </p:sp>
      <p:sp>
        <p:nvSpPr>
          <p:cNvPr id="12291" name="Slide Number Placeholder 4">
            <a:extLst>
              <a:ext uri="{FF2B5EF4-FFF2-40B4-BE49-F238E27FC236}">
                <a16:creationId xmlns:a16="http://schemas.microsoft.com/office/drawing/2014/main" id="{6B5D0C37-FBBF-4F22-B532-4180F9F81E9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128"/>
              </a:defRPr>
            </a:lvl1pPr>
            <a:lvl2pPr marL="742950" indent="-285750" eaLnBrk="0" hangingPunct="0">
              <a:defRPr sz="2400">
                <a:solidFill>
                  <a:schemeClr val="tx1"/>
                </a:solidFill>
                <a:latin typeface="Lucida Grande" charset="0"/>
                <a:ea typeface="ヒラギノ角ゴ Pro W3" charset="-128"/>
              </a:defRPr>
            </a:lvl2pPr>
            <a:lvl3pPr marL="1143000" indent="-228600" eaLnBrk="0" hangingPunct="0">
              <a:defRPr sz="2400">
                <a:solidFill>
                  <a:schemeClr val="tx1"/>
                </a:solidFill>
                <a:latin typeface="Lucida Grande" charset="0"/>
                <a:ea typeface="ヒラギノ角ゴ Pro W3" charset="-128"/>
              </a:defRPr>
            </a:lvl3pPr>
            <a:lvl4pPr marL="1600200" indent="-228600" eaLnBrk="0" hangingPunct="0">
              <a:defRPr sz="2400">
                <a:solidFill>
                  <a:schemeClr val="tx1"/>
                </a:solidFill>
                <a:latin typeface="Lucida Grande" charset="0"/>
                <a:ea typeface="ヒラギノ角ゴ Pro W3" charset="-128"/>
              </a:defRPr>
            </a:lvl4pPr>
            <a:lvl5pPr marL="2057400" indent="-228600" eaLnBrk="0" hangingPunct="0">
              <a:defRPr sz="2400">
                <a:solidFill>
                  <a:schemeClr val="tx1"/>
                </a:solidFill>
                <a:latin typeface="Lucida Grande"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Lucida Grande"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Lucida Grande"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Lucida Grande"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Lucida Grande" charset="0"/>
                <a:ea typeface="ヒラギノ角ゴ Pro W3" charset="-128"/>
              </a:defRPr>
            </a:lvl9pPr>
          </a:lstStyle>
          <a:p>
            <a:pPr eaLnBrk="1" hangingPunct="1"/>
            <a:fld id="{CBAF2D06-B710-4D3E-B2F6-C7BB1671D725}" type="slidenum">
              <a:rPr lang="en-US" altLang="en-US" sz="1000">
                <a:solidFill>
                  <a:srgbClr val="95B3D7"/>
                </a:solidFill>
                <a:latin typeface="Helvetica" panose="020B0604020202020204" pitchFamily="34" charset="0"/>
              </a:rPr>
              <a:pPr eaLnBrk="1" hangingPunct="1"/>
              <a:t>8</a:t>
            </a:fld>
            <a:endParaRPr lang="en-US" altLang="en-US" sz="1000" dirty="0">
              <a:solidFill>
                <a:srgbClr val="95B3D7"/>
              </a:solidFill>
              <a:latin typeface="Helvetica" panose="020B0604020202020204" pitchFamily="34" charset="0"/>
            </a:endParaRPr>
          </a:p>
        </p:txBody>
      </p:sp>
    </p:spTree>
    <p:extLst>
      <p:ext uri="{BB962C8B-B14F-4D97-AF65-F5344CB8AC3E}">
        <p14:creationId xmlns:p14="http://schemas.microsoft.com/office/powerpoint/2010/main" val="195017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2290">
                                            <p:txEl>
                                              <p:pRg st="2" end="2"/>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000"/>
                                  </p:stCondLst>
                                  <p:childTnLst>
                                    <p:set>
                                      <p:cBhvr>
                                        <p:cTn id="9"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51904EAA-DADB-4072-B7D0-6B80ED397025}"/>
              </a:ext>
            </a:extLst>
          </p:cNvPr>
          <p:cNvSpPr>
            <a:spLocks noGrp="1"/>
          </p:cNvSpPr>
          <p:nvPr>
            <p:ph type="title"/>
          </p:nvPr>
        </p:nvSpPr>
        <p:spPr/>
        <p:txBody>
          <a:bodyPr/>
          <a:lstStyle/>
          <a:p>
            <a:pPr eaLnBrk="1" hangingPunct="1"/>
            <a:r>
              <a:rPr lang="en-US" altLang="en-US" dirty="0">
                <a:latin typeface="Helvetica" panose="020B0604020202020204" pitchFamily="34" charset="0"/>
                <a:ea typeface="ヒラギノ角ゴ Pro W3" charset="-128"/>
              </a:rPr>
              <a:t>Be A Scout Website</a:t>
            </a:r>
          </a:p>
        </p:txBody>
      </p:sp>
      <p:sp>
        <p:nvSpPr>
          <p:cNvPr id="12291" name="Slide Number Placeholder 4">
            <a:extLst>
              <a:ext uri="{FF2B5EF4-FFF2-40B4-BE49-F238E27FC236}">
                <a16:creationId xmlns:a16="http://schemas.microsoft.com/office/drawing/2014/main" id="{6B5D0C37-FBBF-4F22-B532-4180F9F81E9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128"/>
              </a:defRPr>
            </a:lvl1pPr>
            <a:lvl2pPr marL="742950" indent="-285750" eaLnBrk="0" hangingPunct="0">
              <a:defRPr sz="2400">
                <a:solidFill>
                  <a:schemeClr val="tx1"/>
                </a:solidFill>
                <a:latin typeface="Lucida Grande" charset="0"/>
                <a:ea typeface="ヒラギノ角ゴ Pro W3" charset="-128"/>
              </a:defRPr>
            </a:lvl2pPr>
            <a:lvl3pPr marL="1143000" indent="-228600" eaLnBrk="0" hangingPunct="0">
              <a:defRPr sz="2400">
                <a:solidFill>
                  <a:schemeClr val="tx1"/>
                </a:solidFill>
                <a:latin typeface="Lucida Grande" charset="0"/>
                <a:ea typeface="ヒラギノ角ゴ Pro W3" charset="-128"/>
              </a:defRPr>
            </a:lvl3pPr>
            <a:lvl4pPr marL="1600200" indent="-228600" eaLnBrk="0" hangingPunct="0">
              <a:defRPr sz="2400">
                <a:solidFill>
                  <a:schemeClr val="tx1"/>
                </a:solidFill>
                <a:latin typeface="Lucida Grande" charset="0"/>
                <a:ea typeface="ヒラギノ角ゴ Pro W3" charset="-128"/>
              </a:defRPr>
            </a:lvl4pPr>
            <a:lvl5pPr marL="2057400" indent="-228600" eaLnBrk="0" hangingPunct="0">
              <a:defRPr sz="2400">
                <a:solidFill>
                  <a:schemeClr val="tx1"/>
                </a:solidFill>
                <a:latin typeface="Lucida Grande"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Lucida Grande"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Lucida Grande"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Lucida Grande"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Lucida Grande" charset="0"/>
                <a:ea typeface="ヒラギノ角ゴ Pro W3" charset="-128"/>
              </a:defRPr>
            </a:lvl9pPr>
          </a:lstStyle>
          <a:p>
            <a:pPr eaLnBrk="1" hangingPunct="1"/>
            <a:fld id="{CBAF2D06-B710-4D3E-B2F6-C7BB1671D725}" type="slidenum">
              <a:rPr lang="en-US" altLang="en-US" sz="1000">
                <a:solidFill>
                  <a:srgbClr val="95B3D7"/>
                </a:solidFill>
                <a:latin typeface="Helvetica" panose="020B0604020202020204" pitchFamily="34" charset="0"/>
              </a:rPr>
              <a:pPr eaLnBrk="1" hangingPunct="1"/>
              <a:t>9</a:t>
            </a:fld>
            <a:endParaRPr lang="en-US" altLang="en-US" sz="1000" dirty="0">
              <a:solidFill>
                <a:srgbClr val="95B3D7"/>
              </a:solidFill>
              <a:latin typeface="Helvetica" panose="020B0604020202020204" pitchFamily="34" charset="0"/>
            </a:endParaRPr>
          </a:p>
        </p:txBody>
      </p:sp>
      <p:pic>
        <p:nvPicPr>
          <p:cNvPr id="3" name="Content Placeholder 2">
            <a:extLst>
              <a:ext uri="{FF2B5EF4-FFF2-40B4-BE49-F238E27FC236}">
                <a16:creationId xmlns:a16="http://schemas.microsoft.com/office/drawing/2014/main" id="{F03298DD-DCF5-401F-8BB0-9133F535A8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9400" y="1417637"/>
            <a:ext cx="8585200" cy="4359741"/>
          </a:xfrm>
          <a:prstGeom prst="rect">
            <a:avLst/>
          </a:prstGeom>
          <a:solidFill>
            <a:schemeClr val="accent1"/>
          </a:solidFill>
        </p:spPr>
      </p:pic>
      <p:sp>
        <p:nvSpPr>
          <p:cNvPr id="4" name="TextBox 3">
            <a:extLst>
              <a:ext uri="{FF2B5EF4-FFF2-40B4-BE49-F238E27FC236}">
                <a16:creationId xmlns:a16="http://schemas.microsoft.com/office/drawing/2014/main" id="{F8DC248A-3CF8-43F6-97B0-4875322E7CD8}"/>
              </a:ext>
            </a:extLst>
          </p:cNvPr>
          <p:cNvSpPr txBox="1"/>
          <p:nvPr/>
        </p:nvSpPr>
        <p:spPr>
          <a:xfrm>
            <a:off x="3962399" y="3597507"/>
            <a:ext cx="1032933" cy="246221"/>
          </a:xfrm>
          <a:prstGeom prst="rect">
            <a:avLst/>
          </a:prstGeom>
          <a:noFill/>
        </p:spPr>
        <p:txBody>
          <a:bodyPr wrap="square" rtlCol="0">
            <a:spAutoFit/>
          </a:bodyPr>
          <a:lstStyle/>
          <a:p>
            <a:r>
              <a:rPr lang="en-US" sz="1000" dirty="0"/>
              <a:t>18049</a:t>
            </a:r>
          </a:p>
        </p:txBody>
      </p:sp>
    </p:spTree>
    <p:extLst>
      <p:ext uri="{BB962C8B-B14F-4D97-AF65-F5344CB8AC3E}">
        <p14:creationId xmlns:p14="http://schemas.microsoft.com/office/powerpoint/2010/main" val="89278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SA-Powerpoint-Template-2 [Compatibility Mode]" id="{73315B1E-311B-489E-8148-340BBCB348ED}" vid="{3D5CEA9C-5207-4D97-8597-23B8DFD84F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ECE0124-60BD-416C-9582-3F608616C4E4}">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BSA PP Master Blue</Template>
  <TotalTime>225</TotalTime>
  <Words>641</Words>
  <Application>Microsoft Office PowerPoint</Application>
  <PresentationFormat>On-screen Show (4:3)</PresentationFormat>
  <Paragraphs>128</Paragraphs>
  <Slides>18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Helvetica</vt:lpstr>
      <vt:lpstr>Lucida Grande</vt:lpstr>
      <vt:lpstr>Office Theme</vt:lpstr>
      <vt:lpstr>Scout Recruitment  In a COVID-19 World </vt:lpstr>
      <vt:lpstr>Start NOW!!</vt:lpstr>
      <vt:lpstr>Start NOW!!</vt:lpstr>
      <vt:lpstr>Start NOW!!</vt:lpstr>
      <vt:lpstr>Be A Scout Website</vt:lpstr>
      <vt:lpstr>PowerPoint Presentation</vt:lpstr>
      <vt:lpstr>PowerPoint Presentation</vt:lpstr>
      <vt:lpstr>Be A Scout Website</vt:lpstr>
      <vt:lpstr>Be A Scout Website</vt:lpstr>
      <vt:lpstr>Be A Scout Website</vt:lpstr>
      <vt:lpstr>Be A Scout Website</vt:lpstr>
      <vt:lpstr>Recruiting Events</vt:lpstr>
      <vt:lpstr>Recruiting Events</vt:lpstr>
      <vt:lpstr>Virtual Recruiting Event</vt:lpstr>
      <vt:lpstr>After Your Recruiting Event…</vt:lpstr>
      <vt:lpstr>Everyone is tired of living inside our boxes.  </vt:lpstr>
      <vt:lpstr>Thank you and Good Luck </vt:lpstr>
      <vt:lpstr>PowerPoint Presentation</vt:lpstr>
    </vt:vector>
  </TitlesOfParts>
  <Company>Boy Scouts of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Cub Scout Recruitment  In a COVID-19 World</dc:title>
  <dc:creator>David Ruyak</dc:creator>
  <cp:lastModifiedBy>Tamie Swain</cp:lastModifiedBy>
  <cp:revision>18</cp:revision>
  <dcterms:created xsi:type="dcterms:W3CDTF">2020-08-20T14:59:45Z</dcterms:created>
  <dcterms:modified xsi:type="dcterms:W3CDTF">2020-08-21T00:58:30Z</dcterms:modified>
</cp:coreProperties>
</file>